
<file path=[Content_Types].xml><?xml version="1.0" encoding="utf-8"?>
<Types xmlns="http://schemas.openxmlformats.org/package/2006/content-types">
  <Default Extension="xml" ContentType="application/xml"/>
  <Default Extension="rels" ContentType="application/vnd.openxmlformats-package.relationships+xml"/>
  <Default Extension="png" ContentType="image/png"/>
  <Default Extension="jpeg" ContentType="image/jpeg"/>
  <Override PartName="/_rels/.rels" ContentType="application/vnd.openxmlformats-package.relationship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Masters/slideMaster4.xml" ContentType="application/vnd.openxmlformats-officedocument.presentationml.slideMaster+xml"/>
  <Override PartName="/ppt/slideMasters/_rels/slideMaster1.xml.rels" ContentType="application/vnd.openxmlformats-package.relationships+xml"/>
  <Override PartName="/ppt/slideMasters/_rels/slideMaster2.xml.rels" ContentType="application/vnd.openxmlformats-package.relationships+xml"/>
  <Override PartName="/ppt/slideMasters/_rels/slideMaster3.xml.rels" ContentType="application/vnd.openxmlformats-package.relationships+xml"/>
  <Override PartName="/ppt/slideMasters/_rels/slideMaster4.xml.rels" ContentType="application/vnd.openxmlformats-package.relationship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slideLayouts/slideLayout31.xml" ContentType="application/vnd.openxmlformats-officedocument.presentationml.slideLayout+xml"/>
  <Override PartName="/ppt/slideLayouts/slideLayout1.xml" ContentType="application/vnd.openxmlformats-officedocument.presentationml.slideLayout+xml"/>
  <Override PartName="/ppt/slideLayouts/slideLayout32.xml" ContentType="application/vnd.openxmlformats-officedocument.presentationml.slideLayout+xml"/>
  <Override PartName="/ppt/slideLayouts/slideLayout2.xml" ContentType="application/vnd.openxmlformats-officedocument.presentationml.slideLayout+xml"/>
  <Override PartName="/ppt/slideLayouts/slideLayout33.xml" ContentType="application/vnd.openxmlformats-officedocument.presentationml.slideLayout+xml"/>
  <Override PartName="/ppt/slideLayouts/slideLayout3.xml" ContentType="application/vnd.openxmlformats-officedocument.presentationml.slideLayout+xml"/>
  <Override PartName="/ppt/slideLayouts/slideLayout34.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35.xml" ContentType="application/vnd.openxmlformats-officedocument.presentationml.slideLayout+xml"/>
  <Override PartName="/ppt/slideLayouts/slideLayout6.xml" ContentType="application/vnd.openxmlformats-officedocument.presentationml.slideLayout+xml"/>
  <Override PartName="/ppt/slideLayouts/slideLayout36.xml" ContentType="application/vnd.openxmlformats-officedocument.presentationml.slideLayout+xml"/>
  <Override PartName="/ppt/slideLayouts/slideLayout7.xml" ContentType="application/vnd.openxmlformats-officedocument.presentationml.slideLayout+xml"/>
  <Override PartName="/ppt/slideLayouts/slideLayout37.xml" ContentType="application/vnd.openxmlformats-officedocument.presentationml.slideLayout+xml"/>
  <Override PartName="/ppt/slideLayouts/slideLayout8.xml" ContentType="application/vnd.openxmlformats-officedocument.presentationml.slideLayout+xml"/>
  <Override PartName="/ppt/slideLayouts/slideLayout38.xml" ContentType="application/vnd.openxmlformats-officedocument.presentationml.slideLayout+xml"/>
  <Override PartName="/ppt/slideLayouts/slideLayout9.xml" ContentType="application/vnd.openxmlformats-officedocument.presentationml.slideLayout+xml"/>
  <Override PartName="/ppt/slideLayouts/slideLayout3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40.xml" ContentType="application/vnd.openxmlformats-officedocument.presentationml.slideLayout+xml"/>
  <Override PartName="/ppt/slideLayouts/slideLayout41.xml" ContentType="application/vnd.openxmlformats-officedocument.presentationml.slideLayout+xml"/>
  <Override PartName="/ppt/slideLayouts/slideLayout42.xml" ContentType="application/vnd.openxmlformats-officedocument.presentationml.slideLayout+xml"/>
  <Override PartName="/ppt/slideLayouts/slideLayout43.xml" ContentType="application/vnd.openxmlformats-officedocument.presentationml.slideLayout+xml"/>
  <Override PartName="/ppt/slideLayouts/slideLayout44.xml" ContentType="application/vnd.openxmlformats-officedocument.presentationml.slideLayout+xml"/>
  <Override PartName="/ppt/slideLayouts/slideLayout45.xml" ContentType="application/vnd.openxmlformats-officedocument.presentationml.slideLayout+xml"/>
  <Override PartName="/ppt/slideLayouts/slideLayout46.xml" ContentType="application/vnd.openxmlformats-officedocument.presentationml.slideLayout+xml"/>
  <Override PartName="/ppt/slideLayouts/slideLayout47.xml" ContentType="application/vnd.openxmlformats-officedocument.presentationml.slideLayout+xml"/>
  <Override PartName="/ppt/slideLayouts/slideLayout48.xml" ContentType="application/vnd.openxmlformats-officedocument.presentationml.slideLayout+xml"/>
  <Override PartName="/ppt/slideLayouts/_rels/slideLayout31.xml.rels" ContentType="application/vnd.openxmlformats-package.relationships+xml"/>
  <Override PartName="/ppt/slideLayouts/_rels/slideLayout1.xml.rels" ContentType="application/vnd.openxmlformats-package.relationships+xml"/>
  <Override PartName="/ppt/slideLayouts/_rels/slideLayout32.xml.rels" ContentType="application/vnd.openxmlformats-package.relationships+xml"/>
  <Override PartName="/ppt/slideLayouts/_rels/slideLayout2.xml.rels" ContentType="application/vnd.openxmlformats-package.relationships+xml"/>
  <Override PartName="/ppt/slideLayouts/_rels/slideLayout33.xml.rels" ContentType="application/vnd.openxmlformats-package.relationships+xml"/>
  <Override PartName="/ppt/slideLayouts/_rels/slideLayout3.xml.rels" ContentType="application/vnd.openxmlformats-package.relationships+xml"/>
  <Override PartName="/ppt/slideLayouts/_rels/slideLayout34.xml.rels" ContentType="application/vnd.openxmlformats-package.relationships+xml"/>
  <Override PartName="/ppt/slideLayouts/_rels/slideLayout4.xml.rels" ContentType="application/vnd.openxmlformats-package.relationships+xml"/>
  <Override PartName="/ppt/slideLayouts/_rels/slideLayout35.xml.rels" ContentType="application/vnd.openxmlformats-package.relationships+xml"/>
  <Override PartName="/ppt/slideLayouts/_rels/slideLayout5.xml.rels" ContentType="application/vnd.openxmlformats-package.relationships+xml"/>
  <Override PartName="/ppt/slideLayouts/_rels/slideLayout36.xml.rels" ContentType="application/vnd.openxmlformats-package.relationships+xml"/>
  <Override PartName="/ppt/slideLayouts/_rels/slideLayout6.xml.rels" ContentType="application/vnd.openxmlformats-package.relationships+xml"/>
  <Override PartName="/ppt/slideLayouts/_rels/slideLayout37.xml.rels" ContentType="application/vnd.openxmlformats-package.relationships+xml"/>
  <Override PartName="/ppt/slideLayouts/_rels/slideLayout7.xml.rels" ContentType="application/vnd.openxmlformats-package.relationships+xml"/>
  <Override PartName="/ppt/slideLayouts/_rels/slideLayout38.xml.rels" ContentType="application/vnd.openxmlformats-package.relationships+xml"/>
  <Override PartName="/ppt/slideLayouts/_rels/slideLayout8.xml.rels" ContentType="application/vnd.openxmlformats-package.relationships+xml"/>
  <Override PartName="/ppt/slideLayouts/_rels/slideLayout39.xml.rels" ContentType="application/vnd.openxmlformats-package.relationships+xml"/>
  <Override PartName="/ppt/slideLayouts/_rels/slideLayout9.xml.rels" ContentType="application/vnd.openxmlformats-package.relationships+xml"/>
  <Override PartName="/ppt/slideLayouts/_rels/slideLayout10.xml.rels" ContentType="application/vnd.openxmlformats-package.relationships+xml"/>
  <Override PartName="/ppt/slideLayouts/_rels/slideLayout11.xml.rels" ContentType="application/vnd.openxmlformats-package.relationships+xml"/>
  <Override PartName="/ppt/slideLayouts/_rels/slideLayout12.xml.rels" ContentType="application/vnd.openxmlformats-package.relationships+xml"/>
  <Override PartName="/ppt/slideLayouts/_rels/slideLayout13.xml.rels" ContentType="application/vnd.openxmlformats-package.relationships+xml"/>
  <Override PartName="/ppt/slideLayouts/_rels/slideLayout14.xml.rels" ContentType="application/vnd.openxmlformats-package.relationships+xml"/>
  <Override PartName="/ppt/slideLayouts/_rels/slideLayout15.xml.rels" ContentType="application/vnd.openxmlformats-package.relationships+xml"/>
  <Override PartName="/ppt/slideLayouts/_rels/slideLayout16.xml.rels" ContentType="application/vnd.openxmlformats-package.relationships+xml"/>
  <Override PartName="/ppt/slideLayouts/_rels/slideLayout17.xml.rels" ContentType="application/vnd.openxmlformats-package.relationships+xml"/>
  <Override PartName="/ppt/slideLayouts/_rels/slideLayout18.xml.rels" ContentType="application/vnd.openxmlformats-package.relationships+xml"/>
  <Override PartName="/ppt/slideLayouts/_rels/slideLayout19.xml.rels" ContentType="application/vnd.openxmlformats-package.relationships+xml"/>
  <Override PartName="/ppt/slideLayouts/_rels/slideLayout20.xml.rels" ContentType="application/vnd.openxmlformats-package.relationships+xml"/>
  <Override PartName="/ppt/slideLayouts/_rels/slideLayout21.xml.rels" ContentType="application/vnd.openxmlformats-package.relationships+xml"/>
  <Override PartName="/ppt/slideLayouts/_rels/slideLayout22.xml.rels" ContentType="application/vnd.openxmlformats-package.relationships+xml"/>
  <Override PartName="/ppt/slideLayouts/_rels/slideLayout23.xml.rels" ContentType="application/vnd.openxmlformats-package.relationships+xml"/>
  <Override PartName="/ppt/slideLayouts/_rels/slideLayout24.xml.rels" ContentType="application/vnd.openxmlformats-package.relationships+xml"/>
  <Override PartName="/ppt/slideLayouts/_rels/slideLayout25.xml.rels" ContentType="application/vnd.openxmlformats-package.relationships+xml"/>
  <Override PartName="/ppt/slideLayouts/_rels/slideLayout26.xml.rels" ContentType="application/vnd.openxmlformats-package.relationships+xml"/>
  <Override PartName="/ppt/slideLayouts/_rels/slideLayout27.xml.rels" ContentType="application/vnd.openxmlformats-package.relationships+xml"/>
  <Override PartName="/ppt/slideLayouts/_rels/slideLayout28.xml.rels" ContentType="application/vnd.openxmlformats-package.relationships+xml"/>
  <Override PartName="/ppt/slideLayouts/_rels/slideLayout29.xml.rels" ContentType="application/vnd.openxmlformats-package.relationships+xml"/>
  <Override PartName="/ppt/slideLayouts/_rels/slideLayout30.xml.rels" ContentType="application/vnd.openxmlformats-package.relationships+xml"/>
  <Override PartName="/ppt/slideLayouts/_rels/slideLayout40.xml.rels" ContentType="application/vnd.openxmlformats-package.relationships+xml"/>
  <Override PartName="/ppt/slideLayouts/_rels/slideLayout41.xml.rels" ContentType="application/vnd.openxmlformats-package.relationships+xml"/>
  <Override PartName="/ppt/slideLayouts/_rels/slideLayout42.xml.rels" ContentType="application/vnd.openxmlformats-package.relationships+xml"/>
  <Override PartName="/ppt/slideLayouts/_rels/slideLayout43.xml.rels" ContentType="application/vnd.openxmlformats-package.relationships+xml"/>
  <Override PartName="/ppt/slideLayouts/_rels/slideLayout44.xml.rels" ContentType="application/vnd.openxmlformats-package.relationships+xml"/>
  <Override PartName="/ppt/slideLayouts/_rels/slideLayout45.xml.rels" ContentType="application/vnd.openxmlformats-package.relationships+xml"/>
  <Override PartName="/ppt/slideLayouts/_rels/slideLayout46.xml.rels" ContentType="application/vnd.openxmlformats-package.relationships+xml"/>
  <Override PartName="/ppt/slideLayouts/_rels/slideLayout47.xml.rels" ContentType="application/vnd.openxmlformats-package.relationships+xml"/>
  <Override PartName="/ppt/slideLayouts/_rels/slideLayout48.xml.rels" ContentType="application/vnd.openxmlformats-package.relationships+xml"/>
  <Override PartName="/ppt/_rels/presentation.xml.rels" ContentType="application/vnd.openxmlformats-package.relationships+xml"/>
  <Override PartName="/ppt/slides/slide1.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3.xml" ContentType="application/vnd.openxmlformats-officedocument.presentationml.slide+xml"/>
  <Override PartName="/ppt/slides/slide21.xml" ContentType="application/vnd.openxmlformats-officedocument.presentationml.slide+xml"/>
  <Override PartName="/ppt/slides/slide4.xml" ContentType="application/vnd.openxmlformats-officedocument.presentationml.slide+xml"/>
  <Override PartName="/ppt/slides/slide22.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23.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_rels/slide1.xml.rels" ContentType="application/vnd.openxmlformats-package.relationships+xml"/>
  <Override PartName="/ppt/slides/_rels/slide22.xml.rels" ContentType="application/vnd.openxmlformats-package.relationships+xml"/>
  <Override PartName="/ppt/slides/_rels/slide2.xml.rels" ContentType="application/vnd.openxmlformats-package.relationships+xml"/>
  <Override PartName="/ppt/slides/_rels/slide20.xml.rels" ContentType="application/vnd.openxmlformats-package.relationships+xml"/>
  <Override PartName="/ppt/slides/_rels/slide3.xml.rels" ContentType="application/vnd.openxmlformats-package.relationships+xml"/>
  <Override PartName="/ppt/slides/_rels/slide21.xml.rels" ContentType="application/vnd.openxmlformats-package.relationships+xml"/>
  <Override PartName="/ppt/slides/_rels/slide4.xml.rels" ContentType="application/vnd.openxmlformats-package.relationships+xml"/>
  <Override PartName="/ppt/slides/_rels/slide5.xml.rels" ContentType="application/vnd.openxmlformats-package.relationships+xml"/>
  <Override PartName="/ppt/slides/_rels/slide23.xml.rels" ContentType="application/vnd.openxmlformats-package.relationships+xml"/>
  <Override PartName="/ppt/slides/_rels/slide6.xml.rels" ContentType="application/vnd.openxmlformats-package.relationships+xml"/>
  <Override PartName="/ppt/slides/_rels/slide7.xml.rels" ContentType="application/vnd.openxmlformats-package.relationships+xml"/>
  <Override PartName="/ppt/slides/_rels/slide8.xml.rels" ContentType="application/vnd.openxmlformats-package.relationships+xml"/>
  <Override PartName="/ppt/slides/_rels/slide9.xml.rels" ContentType="application/vnd.openxmlformats-package.relationships+xml"/>
  <Override PartName="/ppt/slides/_rels/slide10.xml.rels" ContentType="application/vnd.openxmlformats-package.relationships+xml"/>
  <Override PartName="/ppt/slides/_rels/slide11.xml.rels" ContentType="application/vnd.openxmlformats-package.relationships+xml"/>
  <Override PartName="/ppt/slides/_rels/slide12.xml.rels" ContentType="application/vnd.openxmlformats-package.relationships+xml"/>
  <Override PartName="/ppt/slides/_rels/slide13.xml.rels" ContentType="application/vnd.openxmlformats-package.relationships+xml"/>
  <Override PartName="/ppt/slides/_rels/slide14.xml.rels" ContentType="application/vnd.openxmlformats-package.relationships+xml"/>
  <Override PartName="/ppt/slides/_rels/slide15.xml.rels" ContentType="application/vnd.openxmlformats-package.relationships+xml"/>
  <Override PartName="/ppt/slides/_rels/slide16.xml.rels" ContentType="application/vnd.openxmlformats-package.relationships+xml"/>
  <Override PartName="/ppt/slides/_rels/slide17.xml.rels" ContentType="application/vnd.openxmlformats-package.relationships+xml"/>
  <Override PartName="/ppt/slides/_rels/slide18.xml.rels" ContentType="application/vnd.openxmlformats-package.relationships+xml"/>
  <Override PartName="/ppt/slides/_rels/slide19.xml.rels" ContentType="application/vnd.openxmlformats-package.relationships+xml"/>
  <Override PartName="/ppt/media/image1.jpeg" ContentType="image/jpeg"/>
  <Override PartName="/ppt/media/image3.png" ContentType="image/png"/>
  <Override PartName="/ppt/media/image2.png" ContentType="image/png"/>
  <Override PartName="/ppt/media/image4.png" ContentType="image/png"/>
  <Override PartName="/ppt/media/image5.png" ContentType="image/png"/>
  <Override PartName="/ppt/media/image6.png" ContentType="image/png"/>
  <Override PartName="/ppt/media/image7.png" ContentType="image/png"/>
  <Override PartName="/ppt/media/image8.png" ContentType="image/png"/>
  <Override PartName="/ppt/media/image9.png" ContentType="image/png"/>
  <Override PartName="/ppt/media/image10.png" ContentType="image/png"/>
  <Override PartName="/ppt/media/image11.png" ContentType="image/png"/>
  <Override PartName="/ppt/media/image12.png" ContentType="image/png"/>
  <Override PartName="/ppt/media/image13.png" ContentType="image/png"/>
  <Override PartName="/ppt/media/image14.png" ContentType="image/png"/>
  <Override PartName="/ppt/media/image15.png" ContentType="image/png"/>
</Types>
</file>

<file path=_rels/.rels><?xml version="1.0" encoding="UTF-8"?>
<Relationships xmlns="http://schemas.openxmlformats.org/package/2006/relationships"><Relationship Id="rId1" Type="http://schemas.openxmlformats.org/package/2006/relationships/metadata/core-properties" Target="docProps/core.xml"/><Relationship Id="rId2" Type="http://schemas.openxmlformats.org/officeDocument/2006/relationships/extended-properties" Target="docProps/app.xml"/><Relationship Id="rId3" Type="http://schemas.openxmlformats.org/officeDocument/2006/relationships/custom-properties" Target="docProps/custom.xml"/><Relationship Id="rId4" Type="http://schemas.openxmlformats.org/officeDocument/2006/relationships/officeDocument" Target="ppt/presentation.xml"/>
</Relationships>
</file>

<file path=ppt/presentation.xml><?xml version="1.0" encoding="utf-8"?>
<p:presentation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sldMasterIdLst>
    <p:sldMasterId id="2147483648" r:id="rId2"/>
    <p:sldMasterId id="2147483661" r:id="rId3"/>
    <p:sldMasterId id="2147483674" r:id="rId4"/>
    <p:sldMasterId id="2147483687" r:id="rId5"/>
  </p:sld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Lst>
  <p:sldSz cx="12192000" cy="6858000"/>
  <p:notesSz cx="7772400" cy="10058400"/>
</p:presentation>
</file>

<file path=ppt/_rels/presentation.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Master" Target="slideMasters/slideMaster1.xml"/><Relationship Id="rId3" Type="http://schemas.openxmlformats.org/officeDocument/2006/relationships/slideMaster" Target="slideMasters/slideMaster2.xml"/><Relationship Id="rId4" Type="http://schemas.openxmlformats.org/officeDocument/2006/relationships/slideMaster" Target="slideMasters/slideMaster3.xml"/><Relationship Id="rId5" Type="http://schemas.openxmlformats.org/officeDocument/2006/relationships/slideMaster" Target="slideMasters/slideMaster4.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9" Type="http://schemas.openxmlformats.org/officeDocument/2006/relationships/slide" Target="slides/slide4.xml"/><Relationship Id="rId10" Type="http://schemas.openxmlformats.org/officeDocument/2006/relationships/slide" Target="slides/slide5.xml"/><Relationship Id="rId11" Type="http://schemas.openxmlformats.org/officeDocument/2006/relationships/slide" Target="slides/slide6.xml"/><Relationship Id="rId12" Type="http://schemas.openxmlformats.org/officeDocument/2006/relationships/slide" Target="slides/slide7.xml"/><Relationship Id="rId13" Type="http://schemas.openxmlformats.org/officeDocument/2006/relationships/slide" Target="slides/slide8.xml"/><Relationship Id="rId14" Type="http://schemas.openxmlformats.org/officeDocument/2006/relationships/slide" Target="slides/slide9.xml"/><Relationship Id="rId15" Type="http://schemas.openxmlformats.org/officeDocument/2006/relationships/slide" Target="slides/slide10.xml"/><Relationship Id="rId16" Type="http://schemas.openxmlformats.org/officeDocument/2006/relationships/slide" Target="slides/slide11.xml"/><Relationship Id="rId17" Type="http://schemas.openxmlformats.org/officeDocument/2006/relationships/slide" Target="slides/slide12.xml"/><Relationship Id="rId18" Type="http://schemas.openxmlformats.org/officeDocument/2006/relationships/slide" Target="slides/slide13.xml"/><Relationship Id="rId19" Type="http://schemas.openxmlformats.org/officeDocument/2006/relationships/slide" Target="slides/slide14.xml"/><Relationship Id="rId20" Type="http://schemas.openxmlformats.org/officeDocument/2006/relationships/slide" Target="slides/slide15.xml"/><Relationship Id="rId21" Type="http://schemas.openxmlformats.org/officeDocument/2006/relationships/slide" Target="slides/slide16.xml"/><Relationship Id="rId22" Type="http://schemas.openxmlformats.org/officeDocument/2006/relationships/slide" Target="slides/slide17.xml"/><Relationship Id="rId23" Type="http://schemas.openxmlformats.org/officeDocument/2006/relationships/slide" Target="slides/slide18.xml"/><Relationship Id="rId24" Type="http://schemas.openxmlformats.org/officeDocument/2006/relationships/slide" Target="slides/slide19.xml"/><Relationship Id="rId25" Type="http://schemas.openxmlformats.org/officeDocument/2006/relationships/slide" Target="slides/slide20.xml"/><Relationship Id="rId26" Type="http://schemas.openxmlformats.org/officeDocument/2006/relationships/slide" Target="slides/slide21.xml"/><Relationship Id="rId27" Type="http://schemas.openxmlformats.org/officeDocument/2006/relationships/slide" Target="slides/slide22.xml"/><Relationship Id="rId28" Type="http://schemas.openxmlformats.org/officeDocument/2006/relationships/slide" Target="slides/slide23.xml"/>
</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56E2D0A9-3929-402F-B32B-24B4799F1A1C}" type="doc">
      <dgm:prSet loTypeId="urn:microsoft.com/office/officeart/2005/8/layout/vList2" loCatId="list" qsTypeId="urn:microsoft.com/office/officeart/2005/8/quickstyle/simple1" qsCatId="simple" csTypeId="urn:microsoft.com/office/officeart/2005/8/colors/accent1_2" csCatId="accent1"/>
      <dgm:spPr/>
      <dgm:t>
        <a:bodyPr/>
        <a:lstStyle/>
        <a:p>
          <a:endParaRPr lang="en-US"/>
        </a:p>
      </dgm:t>
    </dgm:pt>
    <dgm:pt modelId="{7953C007-18E2-4869-9B7C-FE352BF0DBD5}">
      <dgm:prSet/>
      <dgm:spPr/>
      <dgm:t>
        <a:bodyPr/>
        <a:lstStyle/>
        <a:p>
          <a:r>
            <a:rPr lang="en-US"/>
            <a:t>Register Module</a:t>
          </a:r>
        </a:p>
      </dgm:t>
    </dgm:pt>
    <dgm:pt modelId="{116AA257-A6BE-407E-8597-BC5AD5EBFE93}" type="parTrans" cxnId="{6C7BE04D-334E-4C0B-AE14-E4C43D75E6EF}">
      <dgm:prSet/>
      <dgm:spPr/>
      <dgm:t>
        <a:bodyPr/>
        <a:lstStyle/>
        <a:p>
          <a:endParaRPr lang="en-US"/>
        </a:p>
      </dgm:t>
    </dgm:pt>
    <dgm:pt modelId="{A456751D-0CAE-4328-9068-68F74227FBA5}" type="sibTrans" cxnId="{6C7BE04D-334E-4C0B-AE14-E4C43D75E6EF}">
      <dgm:prSet/>
      <dgm:spPr/>
      <dgm:t>
        <a:bodyPr/>
        <a:lstStyle/>
        <a:p>
          <a:endParaRPr lang="en-US"/>
        </a:p>
      </dgm:t>
    </dgm:pt>
    <dgm:pt modelId="{1E7936AE-724A-4030-8805-CB1F6B3DAE1A}">
      <dgm:prSet/>
      <dgm:spPr/>
      <dgm:t>
        <a:bodyPr/>
        <a:lstStyle/>
        <a:p>
          <a:r>
            <a:rPr lang="en-US"/>
            <a:t>Login module</a:t>
          </a:r>
        </a:p>
      </dgm:t>
    </dgm:pt>
    <dgm:pt modelId="{EC2BFC4F-9CAE-418F-84E8-61E061269327}" type="parTrans" cxnId="{D85DA0F2-A57B-48AC-B83D-DBB0A8D83628}">
      <dgm:prSet/>
      <dgm:spPr/>
      <dgm:t>
        <a:bodyPr/>
        <a:lstStyle/>
        <a:p>
          <a:endParaRPr lang="en-US"/>
        </a:p>
      </dgm:t>
    </dgm:pt>
    <dgm:pt modelId="{399F242A-0E6D-47E0-95BB-513B3CB02884}" type="sibTrans" cxnId="{D85DA0F2-A57B-48AC-B83D-DBB0A8D83628}">
      <dgm:prSet/>
      <dgm:spPr/>
      <dgm:t>
        <a:bodyPr/>
        <a:lstStyle/>
        <a:p>
          <a:endParaRPr lang="en-US"/>
        </a:p>
      </dgm:t>
    </dgm:pt>
    <dgm:pt modelId="{8DFBF4EA-339B-4B2C-BA2E-31A2A253A64C}">
      <dgm:prSet/>
      <dgm:spPr/>
      <dgm:t>
        <a:bodyPr/>
        <a:lstStyle/>
        <a:p>
          <a:r>
            <a:rPr lang="en-US"/>
            <a:t>Bank statement</a:t>
          </a:r>
        </a:p>
      </dgm:t>
    </dgm:pt>
    <dgm:pt modelId="{0D51DF62-6A2D-45CF-BBA0-D18F8FEBE5AC}" type="parTrans" cxnId="{10CFDCF6-331C-4BBE-91A1-03207A7DBD07}">
      <dgm:prSet/>
      <dgm:spPr/>
      <dgm:t>
        <a:bodyPr/>
        <a:lstStyle/>
        <a:p>
          <a:endParaRPr lang="en-US"/>
        </a:p>
      </dgm:t>
    </dgm:pt>
    <dgm:pt modelId="{B48752BB-9C7A-4E07-9FCC-6487725D430A}" type="sibTrans" cxnId="{10CFDCF6-331C-4BBE-91A1-03207A7DBD07}">
      <dgm:prSet/>
      <dgm:spPr/>
      <dgm:t>
        <a:bodyPr/>
        <a:lstStyle/>
        <a:p>
          <a:endParaRPr lang="en-US"/>
        </a:p>
      </dgm:t>
    </dgm:pt>
    <dgm:pt modelId="{79B1C6CC-8E61-475B-B6CE-7B578BAB013E}">
      <dgm:prSet/>
      <dgm:spPr/>
      <dgm:t>
        <a:bodyPr/>
        <a:lstStyle/>
        <a:p>
          <a:r>
            <a:rPr lang="en-US"/>
            <a:t>Deposit money</a:t>
          </a:r>
        </a:p>
      </dgm:t>
    </dgm:pt>
    <dgm:pt modelId="{27AC7509-7845-4FA9-B0C7-66069AF5BD6D}" type="parTrans" cxnId="{E51CCBD0-4C72-451E-B27B-7AE406F7B83D}">
      <dgm:prSet/>
      <dgm:spPr/>
      <dgm:t>
        <a:bodyPr/>
        <a:lstStyle/>
        <a:p>
          <a:endParaRPr lang="en-US"/>
        </a:p>
      </dgm:t>
    </dgm:pt>
    <dgm:pt modelId="{9AEA1BAC-EED2-41BE-B3E4-2C9681B48170}" type="sibTrans" cxnId="{E51CCBD0-4C72-451E-B27B-7AE406F7B83D}">
      <dgm:prSet/>
      <dgm:spPr/>
      <dgm:t>
        <a:bodyPr/>
        <a:lstStyle/>
        <a:p>
          <a:endParaRPr lang="en-US"/>
        </a:p>
      </dgm:t>
    </dgm:pt>
    <dgm:pt modelId="{0CCACA45-1BD0-4206-BB7F-7C056CDECE15}">
      <dgm:prSet/>
      <dgm:spPr/>
      <dgm:t>
        <a:bodyPr/>
        <a:lstStyle/>
        <a:p>
          <a:r>
            <a:rPr lang="en-US"/>
            <a:t>Fund transfer</a:t>
          </a:r>
        </a:p>
      </dgm:t>
    </dgm:pt>
    <dgm:pt modelId="{823AB530-93A8-4EC9-AED6-6BA40F17D728}" type="parTrans" cxnId="{534170B0-4392-4A8C-A50C-F95F4361C0FA}">
      <dgm:prSet/>
      <dgm:spPr/>
      <dgm:t>
        <a:bodyPr/>
        <a:lstStyle/>
        <a:p>
          <a:endParaRPr lang="en-US"/>
        </a:p>
      </dgm:t>
    </dgm:pt>
    <dgm:pt modelId="{16D82A47-4A11-4A4B-A6F0-876B3DFBC925}" type="sibTrans" cxnId="{534170B0-4392-4A8C-A50C-F95F4361C0FA}">
      <dgm:prSet/>
      <dgm:spPr/>
      <dgm:t>
        <a:bodyPr/>
        <a:lstStyle/>
        <a:p>
          <a:endParaRPr lang="en-US"/>
        </a:p>
      </dgm:t>
    </dgm:pt>
    <dgm:pt modelId="{3CD791E6-19B0-4CEA-A75D-2EC6C8C6161E}" type="pres">
      <dgm:prSet presAssocID="{56E2D0A9-3929-402F-B32B-24B4799F1A1C}" presName="linear" presStyleCnt="0">
        <dgm:presLayoutVars>
          <dgm:animLvl val="lvl"/>
          <dgm:resizeHandles val="exact"/>
        </dgm:presLayoutVars>
      </dgm:prSet>
      <dgm:spPr/>
    </dgm:pt>
    <dgm:pt modelId="{8FBE058A-4AF1-4D6F-9652-407DD9740A5B}" type="pres">
      <dgm:prSet presAssocID="{7953C007-18E2-4869-9B7C-FE352BF0DBD5}" presName="parentText" presStyleLbl="node1" presStyleIdx="0" presStyleCnt="5">
        <dgm:presLayoutVars>
          <dgm:chMax val="0"/>
          <dgm:bulletEnabled val="1"/>
        </dgm:presLayoutVars>
      </dgm:prSet>
      <dgm:spPr/>
    </dgm:pt>
    <dgm:pt modelId="{17B9CA53-C33F-4512-B8E7-5301ED761D03}" type="pres">
      <dgm:prSet presAssocID="{A456751D-0CAE-4328-9068-68F74227FBA5}" presName="spacer" presStyleCnt="0"/>
      <dgm:spPr/>
    </dgm:pt>
    <dgm:pt modelId="{CF344A6D-4C9B-4F35-871D-8221527B1CE6}" type="pres">
      <dgm:prSet presAssocID="{1E7936AE-724A-4030-8805-CB1F6B3DAE1A}" presName="parentText" presStyleLbl="node1" presStyleIdx="1" presStyleCnt="5">
        <dgm:presLayoutVars>
          <dgm:chMax val="0"/>
          <dgm:bulletEnabled val="1"/>
        </dgm:presLayoutVars>
      </dgm:prSet>
      <dgm:spPr/>
    </dgm:pt>
    <dgm:pt modelId="{22D97939-D054-4583-BEF3-4B0EF6EECC9D}" type="pres">
      <dgm:prSet presAssocID="{399F242A-0E6D-47E0-95BB-513B3CB02884}" presName="spacer" presStyleCnt="0"/>
      <dgm:spPr/>
    </dgm:pt>
    <dgm:pt modelId="{DC30DBE3-A27A-4D15-828A-F9D44B107630}" type="pres">
      <dgm:prSet presAssocID="{8DFBF4EA-339B-4B2C-BA2E-31A2A253A64C}" presName="parentText" presStyleLbl="node1" presStyleIdx="2" presStyleCnt="5">
        <dgm:presLayoutVars>
          <dgm:chMax val="0"/>
          <dgm:bulletEnabled val="1"/>
        </dgm:presLayoutVars>
      </dgm:prSet>
      <dgm:spPr/>
    </dgm:pt>
    <dgm:pt modelId="{8B88804F-1A3B-4071-8CD7-35F38F2947D6}" type="pres">
      <dgm:prSet presAssocID="{B48752BB-9C7A-4E07-9FCC-6487725D430A}" presName="spacer" presStyleCnt="0"/>
      <dgm:spPr/>
    </dgm:pt>
    <dgm:pt modelId="{FFFE5B9B-0516-441C-8C28-6BC487FCF14C}" type="pres">
      <dgm:prSet presAssocID="{79B1C6CC-8E61-475B-B6CE-7B578BAB013E}" presName="parentText" presStyleLbl="node1" presStyleIdx="3" presStyleCnt="5">
        <dgm:presLayoutVars>
          <dgm:chMax val="0"/>
          <dgm:bulletEnabled val="1"/>
        </dgm:presLayoutVars>
      </dgm:prSet>
      <dgm:spPr/>
    </dgm:pt>
    <dgm:pt modelId="{B25E2CFE-EC39-4CFC-9001-A096C3026AE3}" type="pres">
      <dgm:prSet presAssocID="{9AEA1BAC-EED2-41BE-B3E4-2C9681B48170}" presName="spacer" presStyleCnt="0"/>
      <dgm:spPr/>
    </dgm:pt>
    <dgm:pt modelId="{730441AE-9F15-4018-9982-2ADD88CE5ADE}" type="pres">
      <dgm:prSet presAssocID="{0CCACA45-1BD0-4206-BB7F-7C056CDECE15}" presName="parentText" presStyleLbl="node1" presStyleIdx="4" presStyleCnt="5">
        <dgm:presLayoutVars>
          <dgm:chMax val="0"/>
          <dgm:bulletEnabled val="1"/>
        </dgm:presLayoutVars>
      </dgm:prSet>
      <dgm:spPr/>
    </dgm:pt>
  </dgm:ptLst>
  <dgm:cxnLst>
    <dgm:cxn modelId="{765B3461-1B34-4E6A-8FD1-AB6CB7DA4E4A}" type="presOf" srcId="{0CCACA45-1BD0-4206-BB7F-7C056CDECE15}" destId="{730441AE-9F15-4018-9982-2ADD88CE5ADE}" srcOrd="0" destOrd="0" presId="urn:microsoft.com/office/officeart/2005/8/layout/vList2"/>
    <dgm:cxn modelId="{F3DB1849-638D-4FF7-8089-AF442AA677C7}" type="presOf" srcId="{56E2D0A9-3929-402F-B32B-24B4799F1A1C}" destId="{3CD791E6-19B0-4CEA-A75D-2EC6C8C6161E}" srcOrd="0" destOrd="0" presId="urn:microsoft.com/office/officeart/2005/8/layout/vList2"/>
    <dgm:cxn modelId="{032C676C-47BD-4A3D-825B-8CFD874431FF}" type="presOf" srcId="{1E7936AE-724A-4030-8805-CB1F6B3DAE1A}" destId="{CF344A6D-4C9B-4F35-871D-8221527B1CE6}" srcOrd="0" destOrd="0" presId="urn:microsoft.com/office/officeart/2005/8/layout/vList2"/>
    <dgm:cxn modelId="{6C7BE04D-334E-4C0B-AE14-E4C43D75E6EF}" srcId="{56E2D0A9-3929-402F-B32B-24B4799F1A1C}" destId="{7953C007-18E2-4869-9B7C-FE352BF0DBD5}" srcOrd="0" destOrd="0" parTransId="{116AA257-A6BE-407E-8597-BC5AD5EBFE93}" sibTransId="{A456751D-0CAE-4328-9068-68F74227FBA5}"/>
    <dgm:cxn modelId="{ACE931A6-614E-40A9-8211-57F89E1C3A50}" type="presOf" srcId="{7953C007-18E2-4869-9B7C-FE352BF0DBD5}" destId="{8FBE058A-4AF1-4D6F-9652-407DD9740A5B}" srcOrd="0" destOrd="0" presId="urn:microsoft.com/office/officeart/2005/8/layout/vList2"/>
    <dgm:cxn modelId="{534170B0-4392-4A8C-A50C-F95F4361C0FA}" srcId="{56E2D0A9-3929-402F-B32B-24B4799F1A1C}" destId="{0CCACA45-1BD0-4206-BB7F-7C056CDECE15}" srcOrd="4" destOrd="0" parTransId="{823AB530-93A8-4EC9-AED6-6BA40F17D728}" sibTransId="{16D82A47-4A11-4A4B-A6F0-876B3DFBC925}"/>
    <dgm:cxn modelId="{E51CCBD0-4C72-451E-B27B-7AE406F7B83D}" srcId="{56E2D0A9-3929-402F-B32B-24B4799F1A1C}" destId="{79B1C6CC-8E61-475B-B6CE-7B578BAB013E}" srcOrd="3" destOrd="0" parTransId="{27AC7509-7845-4FA9-B0C7-66069AF5BD6D}" sibTransId="{9AEA1BAC-EED2-41BE-B3E4-2C9681B48170}"/>
    <dgm:cxn modelId="{07E059EA-9D5C-410F-AE49-D1563532E40A}" type="presOf" srcId="{79B1C6CC-8E61-475B-B6CE-7B578BAB013E}" destId="{FFFE5B9B-0516-441C-8C28-6BC487FCF14C}" srcOrd="0" destOrd="0" presId="urn:microsoft.com/office/officeart/2005/8/layout/vList2"/>
    <dgm:cxn modelId="{D85DA0F2-A57B-48AC-B83D-DBB0A8D83628}" srcId="{56E2D0A9-3929-402F-B32B-24B4799F1A1C}" destId="{1E7936AE-724A-4030-8805-CB1F6B3DAE1A}" srcOrd="1" destOrd="0" parTransId="{EC2BFC4F-9CAE-418F-84E8-61E061269327}" sibTransId="{399F242A-0E6D-47E0-95BB-513B3CB02884}"/>
    <dgm:cxn modelId="{10CFDCF6-331C-4BBE-91A1-03207A7DBD07}" srcId="{56E2D0A9-3929-402F-B32B-24B4799F1A1C}" destId="{8DFBF4EA-339B-4B2C-BA2E-31A2A253A64C}" srcOrd="2" destOrd="0" parTransId="{0D51DF62-6A2D-45CF-BBA0-D18F8FEBE5AC}" sibTransId="{B48752BB-9C7A-4E07-9FCC-6487725D430A}"/>
    <dgm:cxn modelId="{3D4F52F8-5078-4554-A14E-F07A548D28F5}" type="presOf" srcId="{8DFBF4EA-339B-4B2C-BA2E-31A2A253A64C}" destId="{DC30DBE3-A27A-4D15-828A-F9D44B107630}" srcOrd="0" destOrd="0" presId="urn:microsoft.com/office/officeart/2005/8/layout/vList2"/>
    <dgm:cxn modelId="{ED9F6DB6-E6B4-44F3-ACD9-D66ABFCE1C5B}" type="presParOf" srcId="{3CD791E6-19B0-4CEA-A75D-2EC6C8C6161E}" destId="{8FBE058A-4AF1-4D6F-9652-407DD9740A5B}" srcOrd="0" destOrd="0" presId="urn:microsoft.com/office/officeart/2005/8/layout/vList2"/>
    <dgm:cxn modelId="{563586EB-EAA8-4C96-9B8C-7E9449158649}" type="presParOf" srcId="{3CD791E6-19B0-4CEA-A75D-2EC6C8C6161E}" destId="{17B9CA53-C33F-4512-B8E7-5301ED761D03}" srcOrd="1" destOrd="0" presId="urn:microsoft.com/office/officeart/2005/8/layout/vList2"/>
    <dgm:cxn modelId="{60A042E9-EF41-42FD-927B-E2841CE02B64}" type="presParOf" srcId="{3CD791E6-19B0-4CEA-A75D-2EC6C8C6161E}" destId="{CF344A6D-4C9B-4F35-871D-8221527B1CE6}" srcOrd="2" destOrd="0" presId="urn:microsoft.com/office/officeart/2005/8/layout/vList2"/>
    <dgm:cxn modelId="{37E87B4A-4C8F-4E68-879C-D5DFDFA2DBFC}" type="presParOf" srcId="{3CD791E6-19B0-4CEA-A75D-2EC6C8C6161E}" destId="{22D97939-D054-4583-BEF3-4B0EF6EECC9D}" srcOrd="3" destOrd="0" presId="urn:microsoft.com/office/officeart/2005/8/layout/vList2"/>
    <dgm:cxn modelId="{E30E5B2D-2E07-4BE9-BADA-B9629F4052D9}" type="presParOf" srcId="{3CD791E6-19B0-4CEA-A75D-2EC6C8C6161E}" destId="{DC30DBE3-A27A-4D15-828A-F9D44B107630}" srcOrd="4" destOrd="0" presId="urn:microsoft.com/office/officeart/2005/8/layout/vList2"/>
    <dgm:cxn modelId="{C7200259-C76B-4587-88F0-7A284430A1D7}" type="presParOf" srcId="{3CD791E6-19B0-4CEA-A75D-2EC6C8C6161E}" destId="{8B88804F-1A3B-4071-8CD7-35F38F2947D6}" srcOrd="5" destOrd="0" presId="urn:microsoft.com/office/officeart/2005/8/layout/vList2"/>
    <dgm:cxn modelId="{59CB1B9C-61F6-4B05-8970-47F0FAFB89B8}" type="presParOf" srcId="{3CD791E6-19B0-4CEA-A75D-2EC6C8C6161E}" destId="{FFFE5B9B-0516-441C-8C28-6BC487FCF14C}" srcOrd="6" destOrd="0" presId="urn:microsoft.com/office/officeart/2005/8/layout/vList2"/>
    <dgm:cxn modelId="{2EB1D328-772B-4A5F-8EC0-5D9AE5EBF8EF}" type="presParOf" srcId="{3CD791E6-19B0-4CEA-A75D-2EC6C8C6161E}" destId="{B25E2CFE-EC39-4CFC-9001-A096C3026AE3}" srcOrd="7" destOrd="0" presId="urn:microsoft.com/office/officeart/2005/8/layout/vList2"/>
    <dgm:cxn modelId="{2B05EFCD-49BD-4FA7-9D20-DFD797797D1A}" type="presParOf" srcId="{3CD791E6-19B0-4CEA-A75D-2EC6C8C6161E}" destId="{730441AE-9F15-4018-9982-2ADD88CE5ADE}" srcOrd="8" destOrd="0" presId="urn:microsoft.com/office/officeart/2005/8/layout/vList2"/>
  </dgm:cxnLst>
  <dgm:bg/>
  <dgm:whole/>
  <dgm:extLst>
    <a:ext uri="http://schemas.microsoft.com/office/drawing/2008/diagram">
      <dsp:dataModelExt xmlns:dsp="http://schemas.microsoft.com/office/drawing/2008/diagram" relId="rId5"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8FBE058A-4AF1-4D6F-9652-407DD9740A5B}">
      <dsp:nvSpPr>
        <dsp:cNvPr id="0" name=""/>
        <dsp:cNvSpPr/>
      </dsp:nvSpPr>
      <dsp:spPr>
        <a:xfrm>
          <a:off x="0" y="59094"/>
          <a:ext cx="5022873" cy="7300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Register Module</a:t>
          </a:r>
        </a:p>
      </dsp:txBody>
      <dsp:txXfrm>
        <a:off x="35640" y="94734"/>
        <a:ext cx="4951593" cy="658799"/>
      </dsp:txXfrm>
    </dsp:sp>
    <dsp:sp modelId="{CF344A6D-4C9B-4F35-871D-8221527B1CE6}">
      <dsp:nvSpPr>
        <dsp:cNvPr id="0" name=""/>
        <dsp:cNvSpPr/>
      </dsp:nvSpPr>
      <dsp:spPr>
        <a:xfrm>
          <a:off x="0" y="881333"/>
          <a:ext cx="5022873" cy="7300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Login module</a:t>
          </a:r>
        </a:p>
      </dsp:txBody>
      <dsp:txXfrm>
        <a:off x="35640" y="916973"/>
        <a:ext cx="4951593" cy="658799"/>
      </dsp:txXfrm>
    </dsp:sp>
    <dsp:sp modelId="{DC30DBE3-A27A-4D15-828A-F9D44B107630}">
      <dsp:nvSpPr>
        <dsp:cNvPr id="0" name=""/>
        <dsp:cNvSpPr/>
      </dsp:nvSpPr>
      <dsp:spPr>
        <a:xfrm>
          <a:off x="0" y="1703573"/>
          <a:ext cx="5022873" cy="7300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Bank statement</a:t>
          </a:r>
        </a:p>
      </dsp:txBody>
      <dsp:txXfrm>
        <a:off x="35640" y="1739213"/>
        <a:ext cx="4951593" cy="658799"/>
      </dsp:txXfrm>
    </dsp:sp>
    <dsp:sp modelId="{FFFE5B9B-0516-441C-8C28-6BC487FCF14C}">
      <dsp:nvSpPr>
        <dsp:cNvPr id="0" name=""/>
        <dsp:cNvSpPr/>
      </dsp:nvSpPr>
      <dsp:spPr>
        <a:xfrm>
          <a:off x="0" y="2525813"/>
          <a:ext cx="5022873" cy="7300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Deposit money</a:t>
          </a:r>
        </a:p>
      </dsp:txBody>
      <dsp:txXfrm>
        <a:off x="35640" y="2561453"/>
        <a:ext cx="4951593" cy="658799"/>
      </dsp:txXfrm>
    </dsp:sp>
    <dsp:sp modelId="{730441AE-9F15-4018-9982-2ADD88CE5ADE}">
      <dsp:nvSpPr>
        <dsp:cNvPr id="0" name=""/>
        <dsp:cNvSpPr/>
      </dsp:nvSpPr>
      <dsp:spPr>
        <a:xfrm>
          <a:off x="0" y="3348053"/>
          <a:ext cx="5022873" cy="730079"/>
        </a:xfrm>
        <a:prstGeom prst="roundRect">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21920" tIns="121920" rIns="121920" bIns="121920" numCol="1" spcCol="1270" anchor="ctr" anchorCtr="0">
          <a:noAutofit/>
        </a:bodyPr>
        <a:lstStyle/>
        <a:p>
          <a:pPr marL="0" lvl="0" indent="0" algn="l" defTabSz="1422400">
            <a:lnSpc>
              <a:spcPct val="90000"/>
            </a:lnSpc>
            <a:spcBef>
              <a:spcPct val="0"/>
            </a:spcBef>
            <a:spcAft>
              <a:spcPct val="35000"/>
            </a:spcAft>
            <a:buNone/>
          </a:pPr>
          <a:r>
            <a:rPr lang="en-US" sz="3200" kern="1200"/>
            <a:t>Fund transfer</a:t>
          </a:r>
        </a:p>
      </dsp:txBody>
      <dsp:txXfrm>
        <a:off x="35640" y="3383693"/>
        <a:ext cx="4951593" cy="658799"/>
      </dsp:txXfrm>
    </dsp:sp>
  </dsp:spTree>
</dsp:drawing>
</file>

<file path=ppt/diagrams/layout1.xml><?xml version="1.0" encoding="utf-8"?>
<dgm:layoutDef xmlns:dgm="http://schemas.openxmlformats.org/drawingml/2006/diagram" xmlns:a="http://schemas.openxmlformats.org/drawingml/2006/main" uniqueId="urn:microsoft.com/office/officeart/2005/8/layout/vList2">
  <dgm:title val=""/>
  <dgm:desc val=""/>
  <dgm:catLst>
    <dgm:cat type="list" pri="3000"/>
    <dgm:cat type="convert" pri="1000"/>
  </dgm:catLst>
  <dgm:sampData>
    <dgm:dataModel>
      <dgm:ptLst>
        <dgm:pt modelId="0" type="doc"/>
        <dgm:pt modelId="1">
          <dgm:prSet phldr="1"/>
        </dgm:pt>
        <dgm:pt modelId="11">
          <dgm:prSet phldr="1"/>
        </dgm:pt>
        <dgm:pt modelId="2">
          <dgm:prSet phldr="1"/>
        </dgm:pt>
        <dgm:pt modelId="21">
          <dgm:prSet phldr="1"/>
        </dgm:pt>
      </dgm:ptLst>
      <dgm:cxnLst>
        <dgm:cxn modelId="4" srcId="0" destId="1" srcOrd="0" destOrd="0"/>
        <dgm:cxn modelId="5" srcId="0" destId="2" srcOrd="1" destOrd="0"/>
        <dgm:cxn modelId="12" srcId="1" destId="11" srcOrd="0" destOrd="0"/>
        <dgm:cxn modelId="23" srcId="2" destId="21" srcOrd="0" destOrd="0"/>
      </dgm:cxnLst>
      <dgm:bg/>
      <dgm:whole/>
    </dgm:dataModel>
  </dgm:sampData>
  <dgm:styleData>
    <dgm:dataModel>
      <dgm:ptLst>
        <dgm:pt modelId="0" type="doc"/>
        <dgm:pt modelId="1"/>
        <dgm:pt modelId="2"/>
      </dgm:ptLst>
      <dgm:cxnLst>
        <dgm:cxn modelId="3" srcId="0" destId="1" srcOrd="0" destOrd="0"/>
        <dgm:cxn modelId="4"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animLvl val="lvl"/>
      <dgm:resizeHandles val="exact"/>
    </dgm:varLst>
    <dgm:alg type="lin">
      <dgm:param type="linDir" val="fromT"/>
      <dgm:param type="vertAlign" val="mid"/>
    </dgm:alg>
    <dgm:shape xmlns:r="http://schemas.openxmlformats.org/officeDocument/2006/relationships" r:blip="">
      <dgm:adjLst/>
    </dgm:shape>
    <dgm:presOf/>
    <dgm:constrLst>
      <dgm:constr type="w" for="ch" forName="parentText" refType="w"/>
      <dgm:constr type="h" for="ch" forName="parentText" refType="primFontSz" refFor="ch" refForName="parentText" fact="0.52"/>
      <dgm:constr type="w" for="ch" forName="childText" refType="w"/>
      <dgm:constr type="h" for="ch" forName="childText" refType="primFontSz" refFor="ch" refForName="parentText" fact="0.46"/>
      <dgm:constr type="h" for="ch" forName="parentText" op="equ"/>
      <dgm:constr type="primFontSz" for="ch" forName="parentText" op="equ" val="65"/>
      <dgm:constr type="primFontSz" for="ch" forName="childText" refType="primFontSz" refFor="ch" refForName="parentText" op="equ"/>
      <dgm:constr type="h" for="ch" forName="spacer" refType="primFontSz" refFor="ch" refForName="parentText" fact="0.08"/>
    </dgm:constrLst>
    <dgm:ruleLst>
      <dgm:rule type="primFontSz" for="ch" forName="parentText" val="5" fact="NaN" max="NaN"/>
    </dgm:ruleLst>
    <dgm:forEach name="Name0" axis="ch" ptType="node">
      <dgm:layoutNode name="parentText" styleLbl="node1">
        <dgm:varLst>
          <dgm:chMax val="0"/>
          <dgm:bulletEnabled val="1"/>
        </dgm:varLst>
        <dgm:alg type="tx">
          <dgm:param type="parTxLTRAlign" val="l"/>
          <dgm:param type="parTxRTLAlign" val="r"/>
        </dgm:alg>
        <dgm:shape xmlns:r="http://schemas.openxmlformats.org/officeDocument/2006/relationships" type="roundRect" r:blip="">
          <dgm:adjLst/>
        </dgm:shape>
        <dgm:presOf axis="self"/>
        <dgm:constrLst>
          <dgm:constr type="tMarg" refType="primFontSz" fact="0.3"/>
          <dgm:constr type="bMarg" refType="primFontSz" fact="0.3"/>
          <dgm:constr type="lMarg" refType="primFontSz" fact="0.3"/>
          <dgm:constr type="rMarg" refType="primFontSz" fact="0.3"/>
        </dgm:constrLst>
        <dgm:ruleLst>
          <dgm:rule type="h" val="INF" fact="NaN" max="NaN"/>
        </dgm:ruleLst>
      </dgm:layoutNode>
      <dgm:choose name="Name1">
        <dgm:if name="Name2" axis="ch" ptType="node" func="cnt" op="gte" val="1">
          <dgm:layoutNode name="childText" styleLbl="revTx">
            <dgm:varLst>
              <dgm:bulletEnabled val="1"/>
            </dgm:varLst>
            <dgm:alg type="tx">
              <dgm:param type="stBulletLvl" val="1"/>
              <dgm:param type="lnSpAfChP" val="20"/>
            </dgm:alg>
            <dgm:shape xmlns:r="http://schemas.openxmlformats.org/officeDocument/2006/relationships" type="rect" r:blip="">
              <dgm:adjLst/>
            </dgm:shape>
            <dgm:presOf axis="des" ptType="node"/>
            <dgm:constrLst>
              <dgm:constr type="tMarg" refType="primFontSz" fact="0.1"/>
              <dgm:constr type="bMarg" refType="primFontSz" fact="0.1"/>
              <dgm:constr type="lMarg" refType="w" fact="0.09"/>
            </dgm:constrLst>
            <dgm:ruleLst>
              <dgm:rule type="h" val="INF" fact="NaN" max="NaN"/>
            </dgm:ruleLst>
          </dgm:layoutNode>
        </dgm:if>
        <dgm:else name="Name3">
          <dgm:choose name="Name4">
            <dgm:if name="Name5" axis="par ch" ptType="doc node" func="cnt" op="gte" val="2">
              <dgm:forEach name="Name6" axis="followSib" ptType="sibTrans" cnt="1">
                <dgm:layoutNode name="spacer">
                  <dgm:alg type="sp"/>
                  <dgm:shape xmlns:r="http://schemas.openxmlformats.org/officeDocument/2006/relationships" r:blip="">
                    <dgm:adjLst/>
                  </dgm:shape>
                  <dgm:presOf/>
                  <dgm:constrLst/>
                  <dgm:ruleLst/>
                </dgm:layoutNode>
              </dgm:forEach>
            </dgm:if>
            <dgm:else name="Name7"/>
          </dgm:choose>
        </dgm:else>
      </dgm:choose>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png>
</file>

<file path=ppt/media/image11.png>
</file>

<file path=ppt/media/image12.png>
</file>

<file path=ppt/media/image13.png>
</file>

<file path=ppt/media/image14.png>
</file>

<file path=ppt/media/image15.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0.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1.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1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5.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6.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7.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8.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19.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20.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1.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2.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3.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4.xml.rels><?xml version="1.0" encoding="UTF-8"?>
<Relationships xmlns="http://schemas.openxmlformats.org/package/2006/relationships"><Relationship Id="rId1" Type="http://schemas.openxmlformats.org/officeDocument/2006/relationships/slideMaster" Target="../slideMasters/slideMaster2.xml"/>
</Relationships>
</file>

<file path=ppt/slideLayouts/_rels/slideLayout2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7.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8.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29.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30.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1.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2.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3.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4.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5.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6.xml.rels><?xml version="1.0" encoding="UTF-8"?>
<Relationships xmlns="http://schemas.openxmlformats.org/package/2006/relationships"><Relationship Id="rId1" Type="http://schemas.openxmlformats.org/officeDocument/2006/relationships/slideMaster" Target="../slideMasters/slideMaster3.xml"/>
</Relationships>
</file>

<file path=ppt/slideLayouts/_rels/slideLayout3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39.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40.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1.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2.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3.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4.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5.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6.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7.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48.xml.rels><?xml version="1.0" encoding="UTF-8"?>
<Relationships xmlns="http://schemas.openxmlformats.org/package/2006/relationships"><Relationship Id="rId1" Type="http://schemas.openxmlformats.org/officeDocument/2006/relationships/slideMaster" Target="../slideMasters/slideMaster4.xml"/>
</Relationships>
</file>

<file path=ppt/slideLayouts/_rels/slideLayout5.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6.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7.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8.xml.rels><?xml version="1.0" encoding="UTF-8"?>
<Relationships xmlns="http://schemas.openxmlformats.org/package/2006/relationships"><Relationship Id="rId1" Type="http://schemas.openxmlformats.org/officeDocument/2006/relationships/slideMaster" Target="../slideMasters/slideMaster1.xml"/>
</Relationships>
</file>

<file path=ppt/slideLayouts/_rels/slideLayout9.xml.rels><?xml version="1.0" encoding="UTF-8"?>
<Relationships xmlns="http://schemas.openxmlformats.org/package/2006/relationships"><Relationship Id="rId1" Type="http://schemas.openxmlformats.org/officeDocument/2006/relationships/slideMaster" Target="../slideMasters/slideMaster1.xml"/>
</Relationships>
</file>

<file path=ppt/slideLayouts/slideLayout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37"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38" name="PlaceHolder 2"/>
          <p:cNvSpPr>
            <a:spLocks noGrp="1"/>
          </p:cNvSpPr>
          <p:nvPr>
            <p:ph type="body"/>
          </p:nvPr>
        </p:nvSpPr>
        <p:spPr>
          <a:xfrm>
            <a:off x="1066680" y="210312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39" name="PlaceHolder 3"/>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1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40"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41"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2"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3"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4" name="PlaceHolder 5"/>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1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45"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46" name="PlaceHolder 2"/>
          <p:cNvSpPr>
            <a:spLocks noGrp="1"/>
          </p:cNvSpPr>
          <p:nvPr>
            <p:ph type="body"/>
          </p:nvPr>
        </p:nvSpPr>
        <p:spPr>
          <a:xfrm>
            <a:off x="106668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7" name="PlaceHolder 3"/>
          <p:cNvSpPr>
            <a:spLocks noGrp="1"/>
          </p:cNvSpPr>
          <p:nvPr>
            <p:ph type="body"/>
          </p:nvPr>
        </p:nvSpPr>
        <p:spPr>
          <a:xfrm>
            <a:off x="446760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8" name="PlaceHolder 4"/>
          <p:cNvSpPr>
            <a:spLocks noGrp="1"/>
          </p:cNvSpPr>
          <p:nvPr>
            <p:ph type="body"/>
          </p:nvPr>
        </p:nvSpPr>
        <p:spPr>
          <a:xfrm>
            <a:off x="786852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49" name="PlaceHolder 5"/>
          <p:cNvSpPr>
            <a:spLocks noGrp="1"/>
          </p:cNvSpPr>
          <p:nvPr>
            <p:ph type="body"/>
          </p:nvPr>
        </p:nvSpPr>
        <p:spPr>
          <a:xfrm>
            <a:off x="106668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50" name="PlaceHolder 6"/>
          <p:cNvSpPr>
            <a:spLocks noGrp="1"/>
          </p:cNvSpPr>
          <p:nvPr>
            <p:ph type="body"/>
          </p:nvPr>
        </p:nvSpPr>
        <p:spPr>
          <a:xfrm>
            <a:off x="446760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51" name="PlaceHolder 7"/>
          <p:cNvSpPr>
            <a:spLocks noGrp="1"/>
          </p:cNvSpPr>
          <p:nvPr>
            <p:ph type="body"/>
          </p:nvPr>
        </p:nvSpPr>
        <p:spPr>
          <a:xfrm>
            <a:off x="786852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1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1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60"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61" name="PlaceHolder 2"/>
          <p:cNvSpPr>
            <a:spLocks noGrp="1"/>
          </p:cNvSpPr>
          <p:nvPr>
            <p:ph type="subTitle"/>
          </p:nvPr>
        </p:nvSpPr>
        <p:spPr>
          <a:xfrm>
            <a:off x="1066680" y="2103120"/>
            <a:ext cx="10058040" cy="3849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62"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63" name="PlaceHolder 2"/>
          <p:cNvSpPr>
            <a:spLocks noGrp="1"/>
          </p:cNvSpPr>
          <p:nvPr>
            <p:ph type="body"/>
          </p:nvPr>
        </p:nvSpPr>
        <p:spPr>
          <a:xfrm>
            <a:off x="1066680" y="2103120"/>
            <a:ext cx="100580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1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64"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65"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66"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1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67"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Tree>
  </p:cSld>
</p:sldLayout>
</file>

<file path=ppt/slideLayouts/slideLayout1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68" name="PlaceHolder 1"/>
          <p:cNvSpPr>
            <a:spLocks noGrp="1"/>
          </p:cNvSpPr>
          <p:nvPr>
            <p:ph type="subTitle"/>
          </p:nvPr>
        </p:nvSpPr>
        <p:spPr>
          <a:xfrm>
            <a:off x="1066680" y="642600"/>
            <a:ext cx="10058040" cy="6357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1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69"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70"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71"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72"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6"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7" name="PlaceHolder 2"/>
          <p:cNvSpPr>
            <a:spLocks noGrp="1"/>
          </p:cNvSpPr>
          <p:nvPr>
            <p:ph type="subTitle"/>
          </p:nvPr>
        </p:nvSpPr>
        <p:spPr>
          <a:xfrm>
            <a:off x="1066680" y="2103120"/>
            <a:ext cx="10058040" cy="3849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7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74"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75"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76" name="PlaceHolder 4"/>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77"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78"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79"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80" name="PlaceHolder 4"/>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81"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82" name="PlaceHolder 2"/>
          <p:cNvSpPr>
            <a:spLocks noGrp="1"/>
          </p:cNvSpPr>
          <p:nvPr>
            <p:ph type="body"/>
          </p:nvPr>
        </p:nvSpPr>
        <p:spPr>
          <a:xfrm>
            <a:off x="1066680" y="210312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83" name="PlaceHolder 3"/>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84"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85"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86"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87"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88" name="PlaceHolder 5"/>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89"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90" name="PlaceHolder 2"/>
          <p:cNvSpPr>
            <a:spLocks noGrp="1"/>
          </p:cNvSpPr>
          <p:nvPr>
            <p:ph type="body"/>
          </p:nvPr>
        </p:nvSpPr>
        <p:spPr>
          <a:xfrm>
            <a:off x="106668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91" name="PlaceHolder 3"/>
          <p:cNvSpPr>
            <a:spLocks noGrp="1"/>
          </p:cNvSpPr>
          <p:nvPr>
            <p:ph type="body"/>
          </p:nvPr>
        </p:nvSpPr>
        <p:spPr>
          <a:xfrm>
            <a:off x="446760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92" name="PlaceHolder 4"/>
          <p:cNvSpPr>
            <a:spLocks noGrp="1"/>
          </p:cNvSpPr>
          <p:nvPr>
            <p:ph type="body"/>
          </p:nvPr>
        </p:nvSpPr>
        <p:spPr>
          <a:xfrm>
            <a:off x="786852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93" name="PlaceHolder 5"/>
          <p:cNvSpPr>
            <a:spLocks noGrp="1"/>
          </p:cNvSpPr>
          <p:nvPr>
            <p:ph type="body"/>
          </p:nvPr>
        </p:nvSpPr>
        <p:spPr>
          <a:xfrm>
            <a:off x="106668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94" name="PlaceHolder 6"/>
          <p:cNvSpPr>
            <a:spLocks noGrp="1"/>
          </p:cNvSpPr>
          <p:nvPr>
            <p:ph type="body"/>
          </p:nvPr>
        </p:nvSpPr>
        <p:spPr>
          <a:xfrm>
            <a:off x="446760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95" name="PlaceHolder 7"/>
          <p:cNvSpPr>
            <a:spLocks noGrp="1"/>
          </p:cNvSpPr>
          <p:nvPr>
            <p:ph type="body"/>
          </p:nvPr>
        </p:nvSpPr>
        <p:spPr>
          <a:xfrm>
            <a:off x="786852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2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04"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05" name="PlaceHolder 2"/>
          <p:cNvSpPr>
            <a:spLocks noGrp="1"/>
          </p:cNvSpPr>
          <p:nvPr>
            <p:ph type="subTitle"/>
          </p:nvPr>
        </p:nvSpPr>
        <p:spPr>
          <a:xfrm>
            <a:off x="1066680" y="2103120"/>
            <a:ext cx="10058040" cy="3849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2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06"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07" name="PlaceHolder 2"/>
          <p:cNvSpPr>
            <a:spLocks noGrp="1"/>
          </p:cNvSpPr>
          <p:nvPr>
            <p:ph type="body"/>
          </p:nvPr>
        </p:nvSpPr>
        <p:spPr>
          <a:xfrm>
            <a:off x="1066680" y="2103120"/>
            <a:ext cx="100580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08"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09"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10"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2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11"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Tree>
  </p:cSld>
</p:sldLayout>
</file>

<file path=ppt/slideLayouts/slideLayout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8"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9" name="PlaceHolder 2"/>
          <p:cNvSpPr>
            <a:spLocks noGrp="1"/>
          </p:cNvSpPr>
          <p:nvPr>
            <p:ph type="body"/>
          </p:nvPr>
        </p:nvSpPr>
        <p:spPr>
          <a:xfrm>
            <a:off x="1066680" y="2103120"/>
            <a:ext cx="100580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12" name="PlaceHolder 1"/>
          <p:cNvSpPr>
            <a:spLocks noGrp="1"/>
          </p:cNvSpPr>
          <p:nvPr>
            <p:ph type="subTitle"/>
          </p:nvPr>
        </p:nvSpPr>
        <p:spPr>
          <a:xfrm>
            <a:off x="1066680" y="642600"/>
            <a:ext cx="10058040" cy="6357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1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14"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15"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16"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17"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18"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19"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20" name="PlaceHolder 4"/>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21"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22"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23"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24" name="PlaceHolder 4"/>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25"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26" name="PlaceHolder 2"/>
          <p:cNvSpPr>
            <a:spLocks noGrp="1"/>
          </p:cNvSpPr>
          <p:nvPr>
            <p:ph type="body"/>
          </p:nvPr>
        </p:nvSpPr>
        <p:spPr>
          <a:xfrm>
            <a:off x="1066680" y="210312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27" name="PlaceHolder 3"/>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28"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29"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0"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1"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2" name="PlaceHolder 5"/>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3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34" name="PlaceHolder 2"/>
          <p:cNvSpPr>
            <a:spLocks noGrp="1"/>
          </p:cNvSpPr>
          <p:nvPr>
            <p:ph type="body"/>
          </p:nvPr>
        </p:nvSpPr>
        <p:spPr>
          <a:xfrm>
            <a:off x="106668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5" name="PlaceHolder 3"/>
          <p:cNvSpPr>
            <a:spLocks noGrp="1"/>
          </p:cNvSpPr>
          <p:nvPr>
            <p:ph type="body"/>
          </p:nvPr>
        </p:nvSpPr>
        <p:spPr>
          <a:xfrm>
            <a:off x="446760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6" name="PlaceHolder 4"/>
          <p:cNvSpPr>
            <a:spLocks noGrp="1"/>
          </p:cNvSpPr>
          <p:nvPr>
            <p:ph type="body"/>
          </p:nvPr>
        </p:nvSpPr>
        <p:spPr>
          <a:xfrm>
            <a:off x="786852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7" name="PlaceHolder 5"/>
          <p:cNvSpPr>
            <a:spLocks noGrp="1"/>
          </p:cNvSpPr>
          <p:nvPr>
            <p:ph type="body"/>
          </p:nvPr>
        </p:nvSpPr>
        <p:spPr>
          <a:xfrm>
            <a:off x="106668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8" name="PlaceHolder 6"/>
          <p:cNvSpPr>
            <a:spLocks noGrp="1"/>
          </p:cNvSpPr>
          <p:nvPr>
            <p:ph type="body"/>
          </p:nvPr>
        </p:nvSpPr>
        <p:spPr>
          <a:xfrm>
            <a:off x="446760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39" name="PlaceHolder 7"/>
          <p:cNvSpPr>
            <a:spLocks noGrp="1"/>
          </p:cNvSpPr>
          <p:nvPr>
            <p:ph type="body"/>
          </p:nvPr>
        </p:nvSpPr>
        <p:spPr>
          <a:xfrm>
            <a:off x="786852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3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Blank Slide">
    <p:spTree>
      <p:nvGrpSpPr>
        <p:cNvPr id="1" name=""/>
        <p:cNvGrpSpPr/>
        <p:nvPr/>
      </p:nvGrpSpPr>
      <p:grpSpPr>
        <a:xfrm>
          <a:off x="0" y="0"/>
          <a:ext cx="0" cy="0"/>
          <a:chOff x="0" y="0"/>
          <a:chExt cx="0" cy="0"/>
        </a:xfrm>
      </p:grpSpPr>
    </p:spTree>
  </p:cSld>
</p:sldLayout>
</file>

<file path=ppt/slideLayouts/slideLayout3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x" preserve="1">
  <p:cSld name="Title Slide">
    <p:spTree>
      <p:nvGrpSpPr>
        <p:cNvPr id="1" name=""/>
        <p:cNvGrpSpPr/>
        <p:nvPr/>
      </p:nvGrpSpPr>
      <p:grpSpPr>
        <a:xfrm>
          <a:off x="0" y="0"/>
          <a:ext cx="0" cy="0"/>
          <a:chOff x="0" y="0"/>
          <a:chExt cx="0" cy="0"/>
        </a:xfrm>
      </p:grpSpPr>
      <p:sp>
        <p:nvSpPr>
          <p:cNvPr id="149"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50" name="PlaceHolder 2"/>
          <p:cNvSpPr>
            <a:spLocks noGrp="1"/>
          </p:cNvSpPr>
          <p:nvPr>
            <p:ph type="subTitle"/>
          </p:nvPr>
        </p:nvSpPr>
        <p:spPr>
          <a:xfrm>
            <a:off x="1066680" y="2103120"/>
            <a:ext cx="10058040" cy="384912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3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 preserve="1">
  <p:cSld name="Title, Content">
    <p:spTree>
      <p:nvGrpSpPr>
        <p:cNvPr id="1" name=""/>
        <p:cNvGrpSpPr/>
        <p:nvPr/>
      </p:nvGrpSpPr>
      <p:grpSpPr>
        <a:xfrm>
          <a:off x="0" y="0"/>
          <a:ext cx="0" cy="0"/>
          <a:chOff x="0" y="0"/>
          <a:chExt cx="0" cy="0"/>
        </a:xfrm>
      </p:grpSpPr>
      <p:sp>
        <p:nvSpPr>
          <p:cNvPr id="151"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52" name="PlaceHolder 2"/>
          <p:cNvSpPr>
            <a:spLocks noGrp="1"/>
          </p:cNvSpPr>
          <p:nvPr>
            <p:ph type="body"/>
          </p:nvPr>
        </p:nvSpPr>
        <p:spPr>
          <a:xfrm>
            <a:off x="1066680" y="2103120"/>
            <a:ext cx="100580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20"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21"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22"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0.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 preserve="1">
  <p:cSld name="Title, 2 Content">
    <p:spTree>
      <p:nvGrpSpPr>
        <p:cNvPr id="1" name=""/>
        <p:cNvGrpSpPr/>
        <p:nvPr/>
      </p:nvGrpSpPr>
      <p:grpSpPr>
        <a:xfrm>
          <a:off x="0" y="0"/>
          <a:ext cx="0" cy="0"/>
          <a:chOff x="0" y="0"/>
          <a:chExt cx="0" cy="0"/>
        </a:xfrm>
      </p:grpSpPr>
      <p:sp>
        <p:nvSpPr>
          <p:cNvPr id="15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54"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55"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1.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156"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Tree>
  </p:cSld>
</p:sldLayout>
</file>

<file path=ppt/slideLayouts/slideLayout42.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157" name="PlaceHolder 1"/>
          <p:cNvSpPr>
            <a:spLocks noGrp="1"/>
          </p:cNvSpPr>
          <p:nvPr>
            <p:ph type="subTitle"/>
          </p:nvPr>
        </p:nvSpPr>
        <p:spPr>
          <a:xfrm>
            <a:off x="1066680" y="642600"/>
            <a:ext cx="10058040" cy="6357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43.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158"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59"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0"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1"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4.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162"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63"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4"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5" name="PlaceHolder 4"/>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166"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67"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8"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69" name="PlaceHolder 4"/>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verTx" preserve="1">
  <p:cSld name="Title, Content over Content">
    <p:spTree>
      <p:nvGrpSpPr>
        <p:cNvPr id="1" name=""/>
        <p:cNvGrpSpPr/>
        <p:nvPr/>
      </p:nvGrpSpPr>
      <p:grpSpPr>
        <a:xfrm>
          <a:off x="0" y="0"/>
          <a:ext cx="0" cy="0"/>
          <a:chOff x="0" y="0"/>
          <a:chExt cx="0" cy="0"/>
        </a:xfrm>
      </p:grpSpPr>
      <p:sp>
        <p:nvSpPr>
          <p:cNvPr id="170"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71" name="PlaceHolder 2"/>
          <p:cNvSpPr>
            <a:spLocks noGrp="1"/>
          </p:cNvSpPr>
          <p:nvPr>
            <p:ph type="body"/>
          </p:nvPr>
        </p:nvSpPr>
        <p:spPr>
          <a:xfrm>
            <a:off x="1066680" y="210312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72" name="PlaceHolder 3"/>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fourObj" preserve="1">
  <p:cSld name="Title, 4 Content">
    <p:spTree>
      <p:nvGrpSpPr>
        <p:cNvPr id="1" name=""/>
        <p:cNvGrpSpPr/>
        <p:nvPr/>
      </p:nvGrpSpPr>
      <p:grpSpPr>
        <a:xfrm>
          <a:off x="0" y="0"/>
          <a:ext cx="0" cy="0"/>
          <a:chOff x="0" y="0"/>
          <a:chExt cx="0" cy="0"/>
        </a:xfrm>
      </p:grpSpPr>
      <p:sp>
        <p:nvSpPr>
          <p:cNvPr id="17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74"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75"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76"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77" name="PlaceHolder 5"/>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4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blank" preserve="1">
  <p:cSld name="Title, 6 Content">
    <p:spTree>
      <p:nvGrpSpPr>
        <p:cNvPr id="1" name=""/>
        <p:cNvGrpSpPr/>
        <p:nvPr/>
      </p:nvGrpSpPr>
      <p:grpSpPr>
        <a:xfrm>
          <a:off x="0" y="0"/>
          <a:ext cx="0" cy="0"/>
          <a:chOff x="0" y="0"/>
          <a:chExt cx="0" cy="0"/>
        </a:xfrm>
      </p:grpSpPr>
      <p:sp>
        <p:nvSpPr>
          <p:cNvPr id="178"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179" name="PlaceHolder 2"/>
          <p:cNvSpPr>
            <a:spLocks noGrp="1"/>
          </p:cNvSpPr>
          <p:nvPr>
            <p:ph type="body"/>
          </p:nvPr>
        </p:nvSpPr>
        <p:spPr>
          <a:xfrm>
            <a:off x="106668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80" name="PlaceHolder 3"/>
          <p:cNvSpPr>
            <a:spLocks noGrp="1"/>
          </p:cNvSpPr>
          <p:nvPr>
            <p:ph type="body"/>
          </p:nvPr>
        </p:nvSpPr>
        <p:spPr>
          <a:xfrm>
            <a:off x="446760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81" name="PlaceHolder 4"/>
          <p:cNvSpPr>
            <a:spLocks noGrp="1"/>
          </p:cNvSpPr>
          <p:nvPr>
            <p:ph type="body"/>
          </p:nvPr>
        </p:nvSpPr>
        <p:spPr>
          <a:xfrm>
            <a:off x="7868520" y="210312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82" name="PlaceHolder 5"/>
          <p:cNvSpPr>
            <a:spLocks noGrp="1"/>
          </p:cNvSpPr>
          <p:nvPr>
            <p:ph type="body"/>
          </p:nvPr>
        </p:nvSpPr>
        <p:spPr>
          <a:xfrm>
            <a:off x="106668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83" name="PlaceHolder 6"/>
          <p:cNvSpPr>
            <a:spLocks noGrp="1"/>
          </p:cNvSpPr>
          <p:nvPr>
            <p:ph type="body"/>
          </p:nvPr>
        </p:nvSpPr>
        <p:spPr>
          <a:xfrm>
            <a:off x="446760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184" name="PlaceHolder 7"/>
          <p:cNvSpPr>
            <a:spLocks noGrp="1"/>
          </p:cNvSpPr>
          <p:nvPr>
            <p:ph type="body"/>
          </p:nvPr>
        </p:nvSpPr>
        <p:spPr>
          <a:xfrm>
            <a:off x="7868520" y="4114080"/>
            <a:ext cx="323856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5.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itleOnly" preserve="1">
  <p:cSld name="Title Only">
    <p:spTree>
      <p:nvGrpSpPr>
        <p:cNvPr id="1" name=""/>
        <p:cNvGrpSpPr/>
        <p:nvPr/>
      </p:nvGrpSpPr>
      <p:grpSpPr>
        <a:xfrm>
          <a:off x="0" y="0"/>
          <a:ext cx="0" cy="0"/>
          <a:chOff x="0" y="0"/>
          <a:chExt cx="0" cy="0"/>
        </a:xfrm>
      </p:grpSpPr>
      <p:sp>
        <p:nvSpPr>
          <p:cNvPr id="2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Tree>
  </p:cSld>
</p:sldLayout>
</file>

<file path=ppt/slideLayouts/slideLayout6.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Only" preserve="1">
  <p:cSld name="Centered Text">
    <p:spTree>
      <p:nvGrpSpPr>
        <p:cNvPr id="1" name=""/>
        <p:cNvGrpSpPr/>
        <p:nvPr/>
      </p:nvGrpSpPr>
      <p:grpSpPr>
        <a:xfrm>
          <a:off x="0" y="0"/>
          <a:ext cx="0" cy="0"/>
          <a:chOff x="0" y="0"/>
          <a:chExt cx="0" cy="0"/>
        </a:xfrm>
      </p:grpSpPr>
      <p:sp>
        <p:nvSpPr>
          <p:cNvPr id="24" name="PlaceHolder 1"/>
          <p:cNvSpPr>
            <a:spLocks noGrp="1"/>
          </p:cNvSpPr>
          <p:nvPr>
            <p:ph type="subTitle"/>
          </p:nvPr>
        </p:nvSpPr>
        <p:spPr>
          <a:xfrm>
            <a:off x="1066680" y="642600"/>
            <a:ext cx="10058040" cy="6357600"/>
          </a:xfrm>
          <a:prstGeom prst="rect">
            <a:avLst/>
          </a:prstGeom>
        </p:spPr>
        <p:txBody>
          <a:bodyPr lIns="0" rIns="0" tIns="0" bIns="0" anchor="ctr">
            <a:noAutofit/>
          </a:bodyPr>
          <a:p>
            <a:pPr algn="ctr"/>
            <a:endParaRPr b="0" lang="en-US" sz="3200" spc="-1" strike="noStrike">
              <a:latin typeface="Arial"/>
            </a:endParaRPr>
          </a:p>
        </p:txBody>
      </p:sp>
    </p:spTree>
  </p:cSld>
</p:sldLayout>
</file>

<file path=ppt/slideLayouts/slideLayout7.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AndObj" preserve="1">
  <p:cSld name="Title, 2 Content and Content">
    <p:spTree>
      <p:nvGrpSpPr>
        <p:cNvPr id="1" name=""/>
        <p:cNvGrpSpPr/>
        <p:nvPr/>
      </p:nvGrpSpPr>
      <p:grpSpPr>
        <a:xfrm>
          <a:off x="0" y="0"/>
          <a:ext cx="0" cy="0"/>
          <a:chOff x="0" y="0"/>
          <a:chExt cx="0" cy="0"/>
        </a:xfrm>
      </p:grpSpPr>
      <p:sp>
        <p:nvSpPr>
          <p:cNvPr id="25"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26"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27" name="PlaceHolder 3"/>
          <p:cNvSpPr>
            <a:spLocks noGrp="1"/>
          </p:cNvSpPr>
          <p:nvPr>
            <p:ph type="body"/>
          </p:nvPr>
        </p:nvSpPr>
        <p:spPr>
          <a:xfrm>
            <a:off x="622080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28" name="PlaceHolder 4"/>
          <p:cNvSpPr>
            <a:spLocks noGrp="1"/>
          </p:cNvSpPr>
          <p:nvPr>
            <p:ph type="body"/>
          </p:nvPr>
        </p:nvSpPr>
        <p:spPr>
          <a:xfrm>
            <a:off x="106668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8.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objAndTwoObj" preserve="1">
  <p:cSld name="Title Content and 2 Content">
    <p:spTree>
      <p:nvGrpSpPr>
        <p:cNvPr id="1" name=""/>
        <p:cNvGrpSpPr/>
        <p:nvPr/>
      </p:nvGrpSpPr>
      <p:grpSpPr>
        <a:xfrm>
          <a:off x="0" y="0"/>
          <a:ext cx="0" cy="0"/>
          <a:chOff x="0" y="0"/>
          <a:chExt cx="0" cy="0"/>
        </a:xfrm>
      </p:grpSpPr>
      <p:sp>
        <p:nvSpPr>
          <p:cNvPr id="29"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30" name="PlaceHolder 2"/>
          <p:cNvSpPr>
            <a:spLocks noGrp="1"/>
          </p:cNvSpPr>
          <p:nvPr>
            <p:ph type="body"/>
          </p:nvPr>
        </p:nvSpPr>
        <p:spPr>
          <a:xfrm>
            <a:off x="1066680" y="2103120"/>
            <a:ext cx="4908240" cy="384912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31"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32" name="PlaceHolder 4"/>
          <p:cNvSpPr>
            <a:spLocks noGrp="1"/>
          </p:cNvSpPr>
          <p:nvPr>
            <p:ph type="body"/>
          </p:nvPr>
        </p:nvSpPr>
        <p:spPr>
          <a:xfrm>
            <a:off x="6220800" y="411408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Layouts/slideLayout9.xml><?xml version="1.0" encoding="utf-8"?>
<p:sldLayout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type="twoObjOverTx" preserve="1">
  <p:cSld name="Title, 2 Content over Content">
    <p:spTree>
      <p:nvGrpSpPr>
        <p:cNvPr id="1" name=""/>
        <p:cNvGrpSpPr/>
        <p:nvPr/>
      </p:nvGrpSpPr>
      <p:grpSpPr>
        <a:xfrm>
          <a:off x="0" y="0"/>
          <a:ext cx="0" cy="0"/>
          <a:chOff x="0" y="0"/>
          <a:chExt cx="0" cy="0"/>
        </a:xfrm>
      </p:grpSpPr>
      <p:sp>
        <p:nvSpPr>
          <p:cNvPr id="33" name="PlaceHolder 1"/>
          <p:cNvSpPr>
            <a:spLocks noGrp="1"/>
          </p:cNvSpPr>
          <p:nvPr>
            <p:ph type="title"/>
          </p:nvPr>
        </p:nvSpPr>
        <p:spPr>
          <a:xfrm>
            <a:off x="1066680" y="642600"/>
            <a:ext cx="10058040" cy="1371240"/>
          </a:xfrm>
          <a:prstGeom prst="rect">
            <a:avLst/>
          </a:prstGeom>
        </p:spPr>
        <p:txBody>
          <a:bodyPr lIns="0" rIns="0" tIns="0" bIns="0" anchor="ctr">
            <a:noAutofit/>
          </a:bodyPr>
          <a:p>
            <a:endParaRPr b="0" lang="en-US" sz="1800" spc="-1" strike="noStrike">
              <a:solidFill>
                <a:srgbClr val="000000"/>
              </a:solidFill>
              <a:latin typeface="Goudy Old Style"/>
            </a:endParaRPr>
          </a:p>
        </p:txBody>
      </p:sp>
      <p:sp>
        <p:nvSpPr>
          <p:cNvPr id="34" name="PlaceHolder 2"/>
          <p:cNvSpPr>
            <a:spLocks noGrp="1"/>
          </p:cNvSpPr>
          <p:nvPr>
            <p:ph type="body"/>
          </p:nvPr>
        </p:nvSpPr>
        <p:spPr>
          <a:xfrm>
            <a:off x="106668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35" name="PlaceHolder 3"/>
          <p:cNvSpPr>
            <a:spLocks noGrp="1"/>
          </p:cNvSpPr>
          <p:nvPr>
            <p:ph type="body"/>
          </p:nvPr>
        </p:nvSpPr>
        <p:spPr>
          <a:xfrm>
            <a:off x="6220800" y="2103120"/>
            <a:ext cx="4908240" cy="1836000"/>
          </a:xfrm>
          <a:prstGeom prst="rect">
            <a:avLst/>
          </a:prstGeom>
        </p:spPr>
        <p:txBody>
          <a:bodyPr lIns="0" rIns="0" tIns="0" bIns="0">
            <a:normAutofit/>
          </a:bodyPr>
          <a:p>
            <a:endParaRPr b="0" lang="en-US" sz="1700" spc="-1" strike="noStrike">
              <a:solidFill>
                <a:srgbClr val="000000"/>
              </a:solidFill>
              <a:latin typeface="Goudy Old Style"/>
            </a:endParaRPr>
          </a:p>
        </p:txBody>
      </p:sp>
      <p:sp>
        <p:nvSpPr>
          <p:cNvPr id="36" name="PlaceHolder 4"/>
          <p:cNvSpPr>
            <a:spLocks noGrp="1"/>
          </p:cNvSpPr>
          <p:nvPr>
            <p:ph type="body"/>
          </p:nvPr>
        </p:nvSpPr>
        <p:spPr>
          <a:xfrm>
            <a:off x="1066680" y="4114080"/>
            <a:ext cx="10058040" cy="1836000"/>
          </a:xfrm>
          <a:prstGeom prst="rect">
            <a:avLst/>
          </a:prstGeom>
        </p:spPr>
        <p:txBody>
          <a:bodyPr lIns="0" rIns="0" tIns="0" bIns="0">
            <a:normAutofit/>
          </a:bodyPr>
          <a:p>
            <a:endParaRPr b="0" lang="en-US" sz="1700" spc="-1" strike="noStrike">
              <a:solidFill>
                <a:srgbClr val="000000"/>
              </a:solidFill>
              <a:latin typeface="Goudy Old Style"/>
            </a:endParaRPr>
          </a:p>
        </p:txBody>
      </p:sp>
    </p:spTree>
  </p:cSld>
</p:sldLayout>
</file>

<file path=ppt/slideMasters/_rels/slideMaster1.xml.rels><?xml version="1.0" encoding="UTF-8"?>
<Relationships xmlns="http://schemas.openxmlformats.org/package/2006/relationships"><Relationship Id="rId1" Type="http://schemas.openxmlformats.org/officeDocument/2006/relationships/theme" Target="../theme/theme1.xml"/><Relationship Id="rId2" Type="http://schemas.openxmlformats.org/officeDocument/2006/relationships/slideLayout" Target="../slideLayouts/slideLayout1.xml"/><Relationship Id="rId3" Type="http://schemas.openxmlformats.org/officeDocument/2006/relationships/slideLayout" Target="../slideLayouts/slideLayout2.xml"/><Relationship Id="rId4" Type="http://schemas.openxmlformats.org/officeDocument/2006/relationships/slideLayout" Target="../slideLayouts/slideLayout3.xml"/><Relationship Id="rId5" Type="http://schemas.openxmlformats.org/officeDocument/2006/relationships/slideLayout" Target="../slideLayouts/slideLayout4.xml"/><Relationship Id="rId6" Type="http://schemas.openxmlformats.org/officeDocument/2006/relationships/slideLayout" Target="../slideLayouts/slideLayout5.xml"/><Relationship Id="rId7" Type="http://schemas.openxmlformats.org/officeDocument/2006/relationships/slideLayout" Target="../slideLayouts/slideLayout6.xml"/><Relationship Id="rId8" Type="http://schemas.openxmlformats.org/officeDocument/2006/relationships/slideLayout" Target="../slideLayouts/slideLayout7.xml"/><Relationship Id="rId9" Type="http://schemas.openxmlformats.org/officeDocument/2006/relationships/slideLayout" Target="../slideLayouts/slideLayout8.xml"/><Relationship Id="rId10" Type="http://schemas.openxmlformats.org/officeDocument/2006/relationships/slideLayout" Target="../slideLayouts/slideLayout9.xml"/><Relationship Id="rId11" Type="http://schemas.openxmlformats.org/officeDocument/2006/relationships/slideLayout" Target="../slideLayouts/slideLayout10.xml"/><Relationship Id="rId12" Type="http://schemas.openxmlformats.org/officeDocument/2006/relationships/slideLayout" Target="../slideLayouts/slideLayout11.xml"/><Relationship Id="rId13" Type="http://schemas.openxmlformats.org/officeDocument/2006/relationships/slideLayout" Target="../slideLayouts/slideLayout12.xml"/>
</Relationships>
</file>

<file path=ppt/slideMasters/_rels/slideMaster2.xml.rels><?xml version="1.0" encoding="UTF-8"?>
<Relationships xmlns="http://schemas.openxmlformats.org/package/2006/relationships"><Relationship Id="rId1" Type="http://schemas.openxmlformats.org/officeDocument/2006/relationships/theme" Target="../theme/theme2.xml"/><Relationship Id="rId2" Type="http://schemas.openxmlformats.org/officeDocument/2006/relationships/slideLayout" Target="../slideLayouts/slideLayout13.xml"/><Relationship Id="rId3" Type="http://schemas.openxmlformats.org/officeDocument/2006/relationships/slideLayout" Target="../slideLayouts/slideLayout14.xml"/><Relationship Id="rId4" Type="http://schemas.openxmlformats.org/officeDocument/2006/relationships/slideLayout" Target="../slideLayouts/slideLayout15.xml"/><Relationship Id="rId5" Type="http://schemas.openxmlformats.org/officeDocument/2006/relationships/slideLayout" Target="../slideLayouts/slideLayout16.xml"/><Relationship Id="rId6" Type="http://schemas.openxmlformats.org/officeDocument/2006/relationships/slideLayout" Target="../slideLayouts/slideLayout17.xml"/><Relationship Id="rId7" Type="http://schemas.openxmlformats.org/officeDocument/2006/relationships/slideLayout" Target="../slideLayouts/slideLayout18.xml"/><Relationship Id="rId8" Type="http://schemas.openxmlformats.org/officeDocument/2006/relationships/slideLayout" Target="../slideLayouts/slideLayout19.xml"/><Relationship Id="rId9" Type="http://schemas.openxmlformats.org/officeDocument/2006/relationships/slideLayout" Target="../slideLayouts/slideLayout20.xml"/><Relationship Id="rId10" Type="http://schemas.openxmlformats.org/officeDocument/2006/relationships/slideLayout" Target="../slideLayouts/slideLayout21.xml"/><Relationship Id="rId11" Type="http://schemas.openxmlformats.org/officeDocument/2006/relationships/slideLayout" Target="../slideLayouts/slideLayout22.xml"/><Relationship Id="rId12" Type="http://schemas.openxmlformats.org/officeDocument/2006/relationships/slideLayout" Target="../slideLayouts/slideLayout23.xml"/><Relationship Id="rId13" Type="http://schemas.openxmlformats.org/officeDocument/2006/relationships/slideLayout" Target="../slideLayouts/slideLayout24.xml"/>
</Relationships>
</file>

<file path=ppt/slideMasters/_rels/slideMaster3.xml.rels><?xml version="1.0" encoding="UTF-8"?>
<Relationships xmlns="http://schemas.openxmlformats.org/package/2006/relationships"><Relationship Id="rId1" Type="http://schemas.openxmlformats.org/officeDocument/2006/relationships/theme" Target="../theme/theme3.xml"/><Relationship Id="rId2" Type="http://schemas.openxmlformats.org/officeDocument/2006/relationships/slideLayout" Target="../slideLayouts/slideLayout25.xml"/><Relationship Id="rId3" Type="http://schemas.openxmlformats.org/officeDocument/2006/relationships/slideLayout" Target="../slideLayouts/slideLayout26.xml"/><Relationship Id="rId4" Type="http://schemas.openxmlformats.org/officeDocument/2006/relationships/slideLayout" Target="../slideLayouts/slideLayout27.xml"/><Relationship Id="rId5" Type="http://schemas.openxmlformats.org/officeDocument/2006/relationships/slideLayout" Target="../slideLayouts/slideLayout28.xml"/><Relationship Id="rId6" Type="http://schemas.openxmlformats.org/officeDocument/2006/relationships/slideLayout" Target="../slideLayouts/slideLayout29.xml"/><Relationship Id="rId7" Type="http://schemas.openxmlformats.org/officeDocument/2006/relationships/slideLayout" Target="../slideLayouts/slideLayout30.xml"/><Relationship Id="rId8" Type="http://schemas.openxmlformats.org/officeDocument/2006/relationships/slideLayout" Target="../slideLayouts/slideLayout31.xml"/><Relationship Id="rId9" Type="http://schemas.openxmlformats.org/officeDocument/2006/relationships/slideLayout" Target="../slideLayouts/slideLayout32.xml"/><Relationship Id="rId10" Type="http://schemas.openxmlformats.org/officeDocument/2006/relationships/slideLayout" Target="../slideLayouts/slideLayout33.xml"/><Relationship Id="rId11" Type="http://schemas.openxmlformats.org/officeDocument/2006/relationships/slideLayout" Target="../slideLayouts/slideLayout34.xml"/><Relationship Id="rId12" Type="http://schemas.openxmlformats.org/officeDocument/2006/relationships/slideLayout" Target="../slideLayouts/slideLayout35.xml"/><Relationship Id="rId13" Type="http://schemas.openxmlformats.org/officeDocument/2006/relationships/slideLayout" Target="../slideLayouts/slideLayout36.xml"/>
</Relationships>
</file>

<file path=ppt/slideMasters/_rels/slideMaster4.xml.rels><?xml version="1.0" encoding="UTF-8"?>
<Relationships xmlns="http://schemas.openxmlformats.org/package/2006/relationships"><Relationship Id="rId1" Type="http://schemas.openxmlformats.org/officeDocument/2006/relationships/theme" Target="../theme/theme4.xml"/><Relationship Id="rId2" Type="http://schemas.openxmlformats.org/officeDocument/2006/relationships/slideLayout" Target="../slideLayouts/slideLayout37.xml"/><Relationship Id="rId3" Type="http://schemas.openxmlformats.org/officeDocument/2006/relationships/slideLayout" Target="../slideLayouts/slideLayout38.xml"/><Relationship Id="rId4" Type="http://schemas.openxmlformats.org/officeDocument/2006/relationships/slideLayout" Target="../slideLayouts/slideLayout39.xml"/><Relationship Id="rId5" Type="http://schemas.openxmlformats.org/officeDocument/2006/relationships/slideLayout" Target="../slideLayouts/slideLayout40.xml"/><Relationship Id="rId6" Type="http://schemas.openxmlformats.org/officeDocument/2006/relationships/slideLayout" Target="../slideLayouts/slideLayout41.xml"/><Relationship Id="rId7" Type="http://schemas.openxmlformats.org/officeDocument/2006/relationships/slideLayout" Target="../slideLayouts/slideLayout42.xml"/><Relationship Id="rId8" Type="http://schemas.openxmlformats.org/officeDocument/2006/relationships/slideLayout" Target="../slideLayouts/slideLayout43.xml"/><Relationship Id="rId9" Type="http://schemas.openxmlformats.org/officeDocument/2006/relationships/slideLayout" Target="../slideLayouts/slideLayout44.xml"/><Relationship Id="rId10" Type="http://schemas.openxmlformats.org/officeDocument/2006/relationships/slideLayout" Target="../slideLayouts/slideLayout45.xml"/><Relationship Id="rId11" Type="http://schemas.openxmlformats.org/officeDocument/2006/relationships/slideLayout" Target="../slideLayouts/slideLayout46.xml"/><Relationship Id="rId12" Type="http://schemas.openxmlformats.org/officeDocument/2006/relationships/slideLayout" Target="../slideLayouts/slideLayout47.xml"/><Relationship Id="rId13" Type="http://schemas.openxmlformats.org/officeDocument/2006/relationships/slideLayout" Target="../slideLayouts/slideLayout48.xml"/>
</Relationships>
</file>

<file path=ppt/slideMasters/slideMaster1.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0" name="Rectangle 8" hidden="1"/>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 name="Rectangle 6" hidden="1"/>
          <p:cNvSpPr/>
          <p:nvPr/>
        </p:nvSpPr>
        <p:spPr>
          <a:xfrm>
            <a:off x="234720" y="237600"/>
            <a:ext cx="11722320" cy="6382080"/>
          </a:xfrm>
          <a:prstGeom prst="rect">
            <a:avLst/>
          </a:prstGeom>
          <a:solidFill>
            <a:schemeClr val="bg1">
              <a:lumMod val="75000"/>
              <a:alpha val="60000"/>
            </a:schemeClr>
          </a:solidFill>
          <a:ln w="6350">
            <a:noFill/>
          </a:ln>
        </p:spPr>
        <p:style>
          <a:lnRef idx="0"/>
          <a:fillRef idx="0"/>
          <a:effectRef idx="0"/>
          <a:fontRef idx="minor"/>
        </p:style>
      </p:sp>
      <p:sp>
        <p:nvSpPr>
          <p:cNvPr id="2" name="Rectangle 7" hidden="1"/>
          <p:cNvSpPr/>
          <p:nvPr/>
        </p:nvSpPr>
        <p:spPr>
          <a:xfrm>
            <a:off x="371880" y="374760"/>
            <a:ext cx="11448000" cy="6107760"/>
          </a:xfrm>
          <a:prstGeom prst="rect">
            <a:avLst/>
          </a:prstGeom>
          <a:noFill/>
          <a:ln cap="sq" w="6350">
            <a:solidFill>
              <a:srgbClr val="000000">
                <a:lumMod val="85000"/>
                <a:lumOff val="15000"/>
              </a:srgbClr>
            </a:solidFill>
            <a:miter/>
          </a:ln>
        </p:spPr>
        <p:style>
          <a:lnRef idx="0"/>
          <a:fillRef idx="0"/>
          <a:effectRef idx="0"/>
          <a:fontRef idx="minor"/>
        </p:style>
      </p:sp>
      <p:sp>
        <p:nvSpPr>
          <p:cNvPr id="3" name="Rectangle 4"/>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 name="Rectangle 9"/>
          <p:cNvSpPr/>
          <p:nvPr/>
        </p:nvSpPr>
        <p:spPr>
          <a:xfrm>
            <a:off x="1307880" y="1267560"/>
            <a:ext cx="9576000" cy="4307760"/>
          </a:xfrm>
          <a:prstGeom prst="rect">
            <a:avLst/>
          </a:prstGeom>
          <a:solidFill>
            <a:srgbClr val="ffffff"/>
          </a:solidFill>
          <a:ln w="6350">
            <a:noFill/>
          </a:ln>
          <a:effectLst>
            <a:outerShdw algn="ctr" blurRad="50760" rotWithShape="0">
              <a:srgbClr val="000000">
                <a:alpha val="66000"/>
              </a:srgbClr>
            </a:outerShdw>
          </a:effectLst>
        </p:spPr>
        <p:style>
          <a:lnRef idx="0"/>
          <a:fillRef idx="0"/>
          <a:effectRef idx="0"/>
          <a:fontRef idx="minor"/>
        </p:style>
      </p:sp>
      <p:sp>
        <p:nvSpPr>
          <p:cNvPr id="5" name="Rectangle 10"/>
          <p:cNvSpPr/>
          <p:nvPr/>
        </p:nvSpPr>
        <p:spPr>
          <a:xfrm>
            <a:off x="1447920" y="1411560"/>
            <a:ext cx="9295920" cy="4034520"/>
          </a:xfrm>
          <a:prstGeom prst="rect">
            <a:avLst/>
          </a:prstGeom>
          <a:noFill/>
          <a:ln cap="sq" w="6350">
            <a:solidFill>
              <a:srgbClr val="000000">
                <a:lumMod val="75000"/>
                <a:lumOff val="25000"/>
              </a:srgbClr>
            </a:solidFill>
            <a:miter/>
          </a:ln>
        </p:spPr>
        <p:style>
          <a:lnRef idx="0"/>
          <a:fillRef idx="0"/>
          <a:effectRef idx="0"/>
          <a:fontRef idx="minor"/>
        </p:style>
      </p:sp>
      <p:sp>
        <p:nvSpPr>
          <p:cNvPr id="6" name="Rectangle 14"/>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7" name="Group 6"/>
          <p:cNvGrpSpPr/>
          <p:nvPr/>
        </p:nvGrpSpPr>
        <p:grpSpPr>
          <a:xfrm>
            <a:off x="5249880" y="1267560"/>
            <a:ext cx="1692000" cy="616320"/>
            <a:chOff x="5249880" y="1267560"/>
            <a:chExt cx="1692000" cy="616320"/>
          </a:xfrm>
        </p:grpSpPr>
        <p:sp>
          <p:nvSpPr>
            <p:cNvPr id="8" name="Straight Connector 16"/>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9" name="Straight Connector 17"/>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0" name="Straight Connector 18"/>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1" name="PlaceHolder 1"/>
          <p:cNvSpPr>
            <a:spLocks noGrp="1"/>
          </p:cNvSpPr>
          <p:nvPr>
            <p:ph type="title"/>
          </p:nvPr>
        </p:nvSpPr>
        <p:spPr>
          <a:xfrm>
            <a:off x="1629000" y="2244960"/>
            <a:ext cx="8933400" cy="2436840"/>
          </a:xfrm>
          <a:prstGeom prst="rect">
            <a:avLst/>
          </a:prstGeom>
        </p:spPr>
        <p:txBody>
          <a:bodyPr anchor="ctr">
            <a:normAutofit/>
          </a:bodyPr>
          <a:p>
            <a:pPr algn="ctr">
              <a:lnSpc>
                <a:spcPct val="83000"/>
              </a:lnSpc>
            </a:pPr>
            <a:r>
              <a:rPr b="0" i="1" lang="en-US" sz="6800" spc="-100" strike="noStrike">
                <a:solidFill>
                  <a:srgbClr val="262626"/>
                </a:solidFill>
                <a:latin typeface="Goudy Old Style"/>
              </a:rPr>
              <a:t>Click to edit Master title style</a:t>
            </a:r>
            <a:endParaRPr b="0" lang="en-US" sz="6800" spc="-1" strike="noStrike">
              <a:solidFill>
                <a:srgbClr val="000000"/>
              </a:solidFill>
              <a:latin typeface="Goudy Old Style"/>
            </a:endParaRPr>
          </a:p>
        </p:txBody>
      </p:sp>
      <p:sp>
        <p:nvSpPr>
          <p:cNvPr id="12" name="PlaceHolder 2"/>
          <p:cNvSpPr>
            <a:spLocks noGrp="1"/>
          </p:cNvSpPr>
          <p:nvPr>
            <p:ph type="dt"/>
          </p:nvPr>
        </p:nvSpPr>
        <p:spPr>
          <a:xfrm>
            <a:off x="5318640" y="1341360"/>
            <a:ext cx="1554120" cy="485280"/>
          </a:xfrm>
          <a:prstGeom prst="rect">
            <a:avLst/>
          </a:prstGeom>
        </p:spPr>
        <p:txBody>
          <a:bodyPr anchor="b">
            <a:noAutofit/>
          </a:bodyPr>
          <a:p>
            <a:pPr algn="ctr">
              <a:lnSpc>
                <a:spcPct val="100000"/>
              </a:lnSpc>
            </a:pPr>
            <a:fld id="{DF6CDCD7-E644-4B69-9565-E3B26322E0E0}" type="datetime1">
              <a:rPr b="0" lang="en-US" sz="1300" spc="-1" strike="noStrike">
                <a:solidFill>
                  <a:srgbClr val="ffffff"/>
                </a:solidFill>
                <a:latin typeface="Goudy Old Style"/>
              </a:rPr>
              <a:t>03/07/2022</a:t>
            </a:fld>
            <a:endParaRPr b="0" lang="en-US" sz="1300" spc="-1" strike="noStrike">
              <a:latin typeface="Times New Roman"/>
            </a:endParaRPr>
          </a:p>
        </p:txBody>
      </p:sp>
      <p:sp>
        <p:nvSpPr>
          <p:cNvPr id="13" name="PlaceHolder 3"/>
          <p:cNvSpPr>
            <a:spLocks noGrp="1"/>
          </p:cNvSpPr>
          <p:nvPr>
            <p:ph type="ftr"/>
          </p:nvPr>
        </p:nvSpPr>
        <p:spPr>
          <a:xfrm>
            <a:off x="1629000" y="5177520"/>
            <a:ext cx="5729760" cy="228240"/>
          </a:xfrm>
          <a:prstGeom prst="rect">
            <a:avLst/>
          </a:prstGeom>
        </p:spPr>
        <p:txBody>
          <a:bodyPr anchor="b">
            <a:noAutofit/>
          </a:bodyPr>
          <a:p>
            <a:endParaRPr b="0" lang="en-US" sz="2400" spc="-1" strike="noStrike">
              <a:latin typeface="Times New Roman"/>
            </a:endParaRPr>
          </a:p>
        </p:txBody>
      </p:sp>
      <p:sp>
        <p:nvSpPr>
          <p:cNvPr id="14" name="PlaceHolder 4"/>
          <p:cNvSpPr>
            <a:spLocks noGrp="1"/>
          </p:cNvSpPr>
          <p:nvPr>
            <p:ph type="sldNum"/>
          </p:nvPr>
        </p:nvSpPr>
        <p:spPr>
          <a:xfrm>
            <a:off x="8606880" y="5177520"/>
            <a:ext cx="1955520" cy="228240"/>
          </a:xfrm>
          <a:prstGeom prst="rect">
            <a:avLst/>
          </a:prstGeom>
        </p:spPr>
        <p:txBody>
          <a:bodyPr anchor="b">
            <a:noAutofit/>
          </a:bodyPr>
          <a:p>
            <a:pPr algn="r">
              <a:lnSpc>
                <a:spcPct val="100000"/>
              </a:lnSpc>
            </a:pPr>
            <a:fld id="{ADDEC5F5-4D67-414E-84AA-E52C164F5633}" type="slidenum">
              <a:rPr b="0" lang="en-US" sz="1000" spc="-1" strike="noStrike">
                <a:solidFill>
                  <a:srgbClr val="5c5c5c"/>
                </a:solidFill>
                <a:latin typeface="Goudy Old Style"/>
              </a:rPr>
              <a:t>&lt;number&gt;</a:t>
            </a:fld>
            <a:endParaRPr b="0" lang="en-US" sz="1000" spc="-1" strike="noStrike">
              <a:latin typeface="Times New Roman"/>
            </a:endParaRPr>
          </a:p>
        </p:txBody>
      </p:sp>
      <p:sp>
        <p:nvSpPr>
          <p:cNvPr id="15"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700" spc="-1" strike="noStrike">
                <a:solidFill>
                  <a:srgbClr val="000000"/>
                </a:solidFill>
                <a:latin typeface="Goudy Old Style"/>
              </a:rPr>
              <a:t>Click to edit the outline text format</a:t>
            </a:r>
            <a:endParaRPr b="0" lang="en-US" sz="1700" spc="-1" strike="noStrike">
              <a:solidFill>
                <a:srgbClr val="000000"/>
              </a:solidFill>
              <a:latin typeface="Goudy Old Style"/>
            </a:endParaRPr>
          </a:p>
          <a:p>
            <a:pPr lvl="1" marL="864000" indent="-324000">
              <a:spcBef>
                <a:spcPts val="1134"/>
              </a:spcBef>
              <a:buClr>
                <a:srgbClr val="000000"/>
              </a:buClr>
              <a:buSzPct val="75000"/>
              <a:buFont typeface="Symbol" charset="2"/>
              <a:buChar char=""/>
            </a:pPr>
            <a:r>
              <a:rPr b="0" lang="en-US" sz="1300" spc="-1" strike="noStrike">
                <a:solidFill>
                  <a:srgbClr val="000000"/>
                </a:solidFill>
                <a:latin typeface="Goudy Old Style"/>
              </a:rPr>
              <a:t>Second Outline Level</a:t>
            </a:r>
            <a:endParaRPr b="0" lang="en-US" sz="1300" spc="-1" strike="noStrike">
              <a:solidFill>
                <a:srgbClr val="000000"/>
              </a:solidFill>
              <a:latin typeface="Goudy Old Style"/>
            </a:endParaRPr>
          </a:p>
          <a:p>
            <a:pPr lvl="2" marL="1296000" indent="-288000">
              <a:spcBef>
                <a:spcPts val="850"/>
              </a:spcBef>
              <a:buClr>
                <a:srgbClr val="000000"/>
              </a:buClr>
              <a:buSzPct val="45000"/>
              <a:buFont typeface="Wingdings" charset="2"/>
              <a:buChar char=""/>
            </a:pPr>
            <a:r>
              <a:rPr b="0" lang="en-US" sz="1300" spc="-1" strike="noStrike">
                <a:solidFill>
                  <a:srgbClr val="000000"/>
                </a:solidFill>
                <a:latin typeface="Goudy Old Style"/>
              </a:rPr>
              <a:t>Third Outline Level</a:t>
            </a:r>
            <a:endParaRPr b="0" lang="en-US" sz="1300" spc="-1" strike="noStrike">
              <a:solidFill>
                <a:srgbClr val="000000"/>
              </a:solidFill>
              <a:latin typeface="Goudy Old Style"/>
            </a:endParaRPr>
          </a:p>
          <a:p>
            <a:pPr lvl="3" marL="1728000" indent="-216000">
              <a:spcBef>
                <a:spcPts val="567"/>
              </a:spcBef>
              <a:buClr>
                <a:srgbClr val="000000"/>
              </a:buClr>
              <a:buSzPct val="75000"/>
              <a:buFont typeface="Symbol" charset="2"/>
              <a:buChar char=""/>
            </a:pPr>
            <a:r>
              <a:rPr b="0" lang="en-US" sz="1300" spc="-1" strike="noStrike">
                <a:solidFill>
                  <a:srgbClr val="000000"/>
                </a:solidFill>
                <a:latin typeface="Goudy Old Style"/>
              </a:rPr>
              <a:t>Fourth Outline Level</a:t>
            </a:r>
            <a:endParaRPr b="0" lang="en-US" sz="1300" spc="-1" strike="noStrike">
              <a:solidFill>
                <a:srgbClr val="000000"/>
              </a:solidFill>
              <a:latin typeface="Goudy Old Style"/>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Goudy Old Style"/>
              </a:rPr>
              <a:t>Fifth Outline Level</a:t>
            </a:r>
            <a:endParaRPr b="0" lang="en-US" sz="2000" spc="-1" strike="noStrike">
              <a:solidFill>
                <a:srgbClr val="000000"/>
              </a:solidFill>
              <a:latin typeface="Goudy Old Style"/>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Goudy Old Style"/>
              </a:rPr>
              <a:t>Sixth Outline Level</a:t>
            </a:r>
            <a:endParaRPr b="0" lang="en-US" sz="2000" spc="-1" strike="noStrike">
              <a:solidFill>
                <a:srgbClr val="000000"/>
              </a:solidFill>
              <a:latin typeface="Goudy Old Style"/>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Goudy Old Style"/>
              </a:rPr>
              <a:t>Seventh Outline Level</a:t>
            </a:r>
            <a:endParaRPr b="0" lang="en-US" sz="2000" spc="-1" strike="noStrike">
              <a:solidFill>
                <a:srgbClr val="000000"/>
              </a:solidFill>
              <a:latin typeface="Goudy Old Style"/>
            </a:endParaRPr>
          </a:p>
        </p:txBody>
      </p:sp>
    </p:spTree>
  </p:cSld>
  <p:clrMap bg1="lt1" bg2="lt2" tx1="dk1" tx2="dk2" accent1="accent1" accent2="accent2" accent3="accent3" accent4="accent4" accent5="accent5" accent6="accent6" hlink="hlink" folHlink="folHlink"/>
  <p:sldLayoutIdLst>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Lst>
</p:sldMaster>
</file>

<file path=ppt/slideMasters/slideMaster2.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52"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53" name="Rectangle 6"/>
          <p:cNvSpPr/>
          <p:nvPr/>
        </p:nvSpPr>
        <p:spPr>
          <a:xfrm>
            <a:off x="234720" y="237600"/>
            <a:ext cx="11722320" cy="6382080"/>
          </a:xfrm>
          <a:prstGeom prst="rect">
            <a:avLst/>
          </a:prstGeom>
          <a:solidFill>
            <a:schemeClr val="bg1">
              <a:lumMod val="75000"/>
              <a:alpha val="60000"/>
            </a:schemeClr>
          </a:solidFill>
          <a:ln w="6350">
            <a:noFill/>
          </a:ln>
        </p:spPr>
        <p:style>
          <a:lnRef idx="0"/>
          <a:fillRef idx="0"/>
          <a:effectRef idx="0"/>
          <a:fontRef idx="minor"/>
        </p:style>
      </p:sp>
      <p:sp>
        <p:nvSpPr>
          <p:cNvPr id="54" name="Rectangle 7"/>
          <p:cNvSpPr/>
          <p:nvPr/>
        </p:nvSpPr>
        <p:spPr>
          <a:xfrm>
            <a:off x="371880" y="374760"/>
            <a:ext cx="11448000" cy="6107760"/>
          </a:xfrm>
          <a:prstGeom prst="rect">
            <a:avLst/>
          </a:prstGeom>
          <a:noFill/>
          <a:ln cap="sq" w="6350">
            <a:solidFill>
              <a:srgbClr val="000000">
                <a:lumMod val="85000"/>
                <a:lumOff val="15000"/>
              </a:srgbClr>
            </a:solidFill>
            <a:miter/>
          </a:ln>
        </p:spPr>
        <p:style>
          <a:lnRef idx="0"/>
          <a:fillRef idx="0"/>
          <a:effectRef idx="0"/>
          <a:fontRef idx="minor"/>
        </p:style>
      </p:sp>
      <p:sp>
        <p:nvSpPr>
          <p:cNvPr id="55" name="PlaceHolder 1"/>
          <p:cNvSpPr>
            <a:spLocks noGrp="1"/>
          </p:cNvSpPr>
          <p:nvPr>
            <p:ph type="dt"/>
          </p:nvPr>
        </p:nvSpPr>
        <p:spPr>
          <a:xfrm>
            <a:off x="7256880" y="6035040"/>
            <a:ext cx="2892600" cy="365400"/>
          </a:xfrm>
          <a:prstGeom prst="rect">
            <a:avLst/>
          </a:prstGeom>
        </p:spPr>
        <p:txBody>
          <a:bodyPr anchor="b">
            <a:noAutofit/>
          </a:bodyPr>
          <a:p>
            <a:pPr algn="r">
              <a:lnSpc>
                <a:spcPct val="100000"/>
              </a:lnSpc>
            </a:pPr>
            <a:fld id="{FC376506-A670-4BCF-8743-4E21DED491AA}" type="datetime1">
              <a:rPr b="0" lang="en-US" sz="1000" spc="-1" strike="noStrike">
                <a:solidFill>
                  <a:srgbClr val="404040"/>
                </a:solidFill>
                <a:latin typeface="Goudy Old Style"/>
              </a:rPr>
              <a:t>03/07/2022</a:t>
            </a:fld>
            <a:endParaRPr b="0" lang="en-US" sz="1000" spc="-1" strike="noStrike">
              <a:latin typeface="Times New Roman"/>
            </a:endParaRPr>
          </a:p>
        </p:txBody>
      </p:sp>
      <p:sp>
        <p:nvSpPr>
          <p:cNvPr id="56" name="PlaceHolder 2"/>
          <p:cNvSpPr>
            <a:spLocks noGrp="1"/>
          </p:cNvSpPr>
          <p:nvPr>
            <p:ph type="ftr"/>
          </p:nvPr>
        </p:nvSpPr>
        <p:spPr>
          <a:xfrm>
            <a:off x="1066680" y="6035040"/>
            <a:ext cx="5816160" cy="365400"/>
          </a:xfrm>
          <a:prstGeom prst="rect">
            <a:avLst/>
          </a:prstGeom>
        </p:spPr>
        <p:txBody>
          <a:bodyPr anchor="b">
            <a:noAutofit/>
          </a:bodyPr>
          <a:p>
            <a:endParaRPr b="0" lang="en-US" sz="2400" spc="-1" strike="noStrike">
              <a:latin typeface="Times New Roman"/>
            </a:endParaRPr>
          </a:p>
        </p:txBody>
      </p:sp>
      <p:sp>
        <p:nvSpPr>
          <p:cNvPr id="57" name="PlaceHolder 3"/>
          <p:cNvSpPr>
            <a:spLocks noGrp="1"/>
          </p:cNvSpPr>
          <p:nvPr>
            <p:ph type="sldNum"/>
          </p:nvPr>
        </p:nvSpPr>
        <p:spPr>
          <a:xfrm>
            <a:off x="10287000" y="6035040"/>
            <a:ext cx="837720" cy="365400"/>
          </a:xfrm>
          <a:prstGeom prst="rect">
            <a:avLst/>
          </a:prstGeom>
        </p:spPr>
        <p:txBody>
          <a:bodyPr anchor="b">
            <a:noAutofit/>
          </a:bodyPr>
          <a:p>
            <a:pPr algn="r">
              <a:lnSpc>
                <a:spcPct val="100000"/>
              </a:lnSpc>
            </a:pPr>
            <a:fld id="{6A02D9B8-9A6C-4714-9312-BA281A54E2F5}" type="slidenum">
              <a:rPr b="0" lang="en-US" sz="1000" spc="-1" strike="noStrike">
                <a:solidFill>
                  <a:srgbClr val="404040"/>
                </a:solidFill>
                <a:latin typeface="Goudy Old Style"/>
              </a:rPr>
              <a:t>&lt;number&gt;</a:t>
            </a:fld>
            <a:endParaRPr b="0" lang="en-US" sz="1000" spc="-1" strike="noStrike">
              <a:latin typeface="Times New Roman"/>
            </a:endParaRPr>
          </a:p>
        </p:txBody>
      </p:sp>
      <p:sp>
        <p:nvSpPr>
          <p:cNvPr id="58" name="PlaceHolder 4"/>
          <p:cNvSpPr>
            <a:spLocks noGrp="1"/>
          </p:cNvSpPr>
          <p:nvPr>
            <p:ph type="title"/>
          </p:nvPr>
        </p:nvSpPr>
        <p:spPr>
          <a:xfrm>
            <a:off x="609480" y="273600"/>
            <a:ext cx="10972440" cy="1144800"/>
          </a:xfrm>
          <a:prstGeom prst="rect">
            <a:avLst/>
          </a:prstGeom>
        </p:spPr>
        <p:txBody>
          <a:bodyPr lIns="0" rIns="0" tIns="0" bIns="0" anchor="ctr">
            <a:noAutofit/>
          </a:bodyPr>
          <a:p>
            <a:r>
              <a:rPr b="0" lang="en-US" sz="1800" spc="-1" strike="noStrike">
                <a:solidFill>
                  <a:srgbClr val="000000"/>
                </a:solidFill>
                <a:latin typeface="Goudy Old Style"/>
              </a:rPr>
              <a:t>Click to edit the title text format</a:t>
            </a:r>
            <a:endParaRPr b="0" lang="en-US" sz="1800" spc="-1" strike="noStrike">
              <a:solidFill>
                <a:srgbClr val="000000"/>
              </a:solidFill>
              <a:latin typeface="Goudy Old Style"/>
            </a:endParaRPr>
          </a:p>
        </p:txBody>
      </p:sp>
      <p:sp>
        <p:nvSpPr>
          <p:cNvPr id="59" name="PlaceHolder 5"/>
          <p:cNvSpPr>
            <a:spLocks noGrp="1"/>
          </p:cNvSpPr>
          <p:nvPr>
            <p:ph type="body"/>
          </p:nvPr>
        </p:nvSpPr>
        <p:spPr>
          <a:xfrm>
            <a:off x="609480" y="1604520"/>
            <a:ext cx="10972440" cy="3977280"/>
          </a:xfrm>
          <a:prstGeom prst="rect">
            <a:avLst/>
          </a:prstGeom>
        </p:spPr>
        <p:txBody>
          <a:bodyPr lIns="0" rIns="0" tIns="0" bIns="0">
            <a:normAutofit/>
          </a:bodyPr>
          <a:p>
            <a:pPr marL="432000" indent="-324000">
              <a:spcBef>
                <a:spcPts val="1417"/>
              </a:spcBef>
              <a:buClr>
                <a:srgbClr val="000000"/>
              </a:buClr>
              <a:buSzPct val="45000"/>
              <a:buFont typeface="Wingdings" charset="2"/>
              <a:buChar char=""/>
            </a:pPr>
            <a:r>
              <a:rPr b="0" lang="en-US" sz="1700" spc="-1" strike="noStrike">
                <a:solidFill>
                  <a:srgbClr val="000000"/>
                </a:solidFill>
                <a:latin typeface="Goudy Old Style"/>
              </a:rPr>
              <a:t>Click to edit the outline text format</a:t>
            </a:r>
            <a:endParaRPr b="0" lang="en-US" sz="1700" spc="-1" strike="noStrike">
              <a:solidFill>
                <a:srgbClr val="000000"/>
              </a:solidFill>
              <a:latin typeface="Goudy Old Style"/>
            </a:endParaRPr>
          </a:p>
          <a:p>
            <a:pPr lvl="1" marL="864000" indent="-324000">
              <a:spcBef>
                <a:spcPts val="1134"/>
              </a:spcBef>
              <a:buClr>
                <a:srgbClr val="000000"/>
              </a:buClr>
              <a:buSzPct val="75000"/>
              <a:buFont typeface="Symbol" charset="2"/>
              <a:buChar char=""/>
            </a:pPr>
            <a:r>
              <a:rPr b="0" lang="en-US" sz="1300" spc="-1" strike="noStrike">
                <a:solidFill>
                  <a:srgbClr val="000000"/>
                </a:solidFill>
                <a:latin typeface="Goudy Old Style"/>
              </a:rPr>
              <a:t>Second Outline Level</a:t>
            </a:r>
            <a:endParaRPr b="0" lang="en-US" sz="1300" spc="-1" strike="noStrike">
              <a:solidFill>
                <a:srgbClr val="000000"/>
              </a:solidFill>
              <a:latin typeface="Goudy Old Style"/>
            </a:endParaRPr>
          </a:p>
          <a:p>
            <a:pPr lvl="2" marL="1296000" indent="-288000">
              <a:spcBef>
                <a:spcPts val="850"/>
              </a:spcBef>
              <a:buClr>
                <a:srgbClr val="000000"/>
              </a:buClr>
              <a:buSzPct val="45000"/>
              <a:buFont typeface="Wingdings" charset="2"/>
              <a:buChar char=""/>
            </a:pPr>
            <a:r>
              <a:rPr b="0" lang="en-US" sz="1300" spc="-1" strike="noStrike">
                <a:solidFill>
                  <a:srgbClr val="000000"/>
                </a:solidFill>
                <a:latin typeface="Goudy Old Style"/>
              </a:rPr>
              <a:t>Third Outline Level</a:t>
            </a:r>
            <a:endParaRPr b="0" lang="en-US" sz="1300" spc="-1" strike="noStrike">
              <a:solidFill>
                <a:srgbClr val="000000"/>
              </a:solidFill>
              <a:latin typeface="Goudy Old Style"/>
            </a:endParaRPr>
          </a:p>
          <a:p>
            <a:pPr lvl="3" marL="1728000" indent="-216000">
              <a:spcBef>
                <a:spcPts val="567"/>
              </a:spcBef>
              <a:buClr>
                <a:srgbClr val="000000"/>
              </a:buClr>
              <a:buSzPct val="75000"/>
              <a:buFont typeface="Symbol" charset="2"/>
              <a:buChar char=""/>
            </a:pPr>
            <a:r>
              <a:rPr b="0" lang="en-US" sz="1300" spc="-1" strike="noStrike">
                <a:solidFill>
                  <a:srgbClr val="000000"/>
                </a:solidFill>
                <a:latin typeface="Goudy Old Style"/>
              </a:rPr>
              <a:t>Fourth Outline Level</a:t>
            </a:r>
            <a:endParaRPr b="0" lang="en-US" sz="1300" spc="-1" strike="noStrike">
              <a:solidFill>
                <a:srgbClr val="000000"/>
              </a:solidFill>
              <a:latin typeface="Goudy Old Style"/>
            </a:endParaRPr>
          </a:p>
          <a:p>
            <a:pPr lvl="4" marL="2160000" indent="-216000">
              <a:spcBef>
                <a:spcPts val="283"/>
              </a:spcBef>
              <a:buClr>
                <a:srgbClr val="000000"/>
              </a:buClr>
              <a:buSzPct val="45000"/>
              <a:buFont typeface="Wingdings" charset="2"/>
              <a:buChar char=""/>
            </a:pPr>
            <a:r>
              <a:rPr b="0" lang="en-US" sz="2000" spc="-1" strike="noStrike">
                <a:solidFill>
                  <a:srgbClr val="000000"/>
                </a:solidFill>
                <a:latin typeface="Goudy Old Style"/>
              </a:rPr>
              <a:t>Fifth Outline Level</a:t>
            </a:r>
            <a:endParaRPr b="0" lang="en-US" sz="2000" spc="-1" strike="noStrike">
              <a:solidFill>
                <a:srgbClr val="000000"/>
              </a:solidFill>
              <a:latin typeface="Goudy Old Style"/>
            </a:endParaRPr>
          </a:p>
          <a:p>
            <a:pPr lvl="5" marL="2592000" indent="-216000">
              <a:spcBef>
                <a:spcPts val="283"/>
              </a:spcBef>
              <a:buClr>
                <a:srgbClr val="000000"/>
              </a:buClr>
              <a:buSzPct val="45000"/>
              <a:buFont typeface="Wingdings" charset="2"/>
              <a:buChar char=""/>
            </a:pPr>
            <a:r>
              <a:rPr b="0" lang="en-US" sz="2000" spc="-1" strike="noStrike">
                <a:solidFill>
                  <a:srgbClr val="000000"/>
                </a:solidFill>
                <a:latin typeface="Goudy Old Style"/>
              </a:rPr>
              <a:t>Sixth Outline Level</a:t>
            </a:r>
            <a:endParaRPr b="0" lang="en-US" sz="2000" spc="-1" strike="noStrike">
              <a:solidFill>
                <a:srgbClr val="000000"/>
              </a:solidFill>
              <a:latin typeface="Goudy Old Style"/>
            </a:endParaRPr>
          </a:p>
          <a:p>
            <a:pPr lvl="6" marL="3024000" indent="-216000">
              <a:spcBef>
                <a:spcPts val="283"/>
              </a:spcBef>
              <a:buClr>
                <a:srgbClr val="000000"/>
              </a:buClr>
              <a:buSzPct val="45000"/>
              <a:buFont typeface="Wingdings" charset="2"/>
              <a:buChar char=""/>
            </a:pPr>
            <a:r>
              <a:rPr b="0" lang="en-US" sz="2000" spc="-1" strike="noStrike">
                <a:solidFill>
                  <a:srgbClr val="000000"/>
                </a:solidFill>
                <a:latin typeface="Goudy Old Style"/>
              </a:rPr>
              <a:t>Seventh Outline Level</a:t>
            </a:r>
            <a:endParaRPr b="0" lang="en-US" sz="2000" spc="-1" strike="noStrike">
              <a:solidFill>
                <a:srgbClr val="000000"/>
              </a:solidFill>
              <a:latin typeface="Goudy Old Style"/>
            </a:endParaRPr>
          </a:p>
        </p:txBody>
      </p:sp>
    </p:spTree>
  </p:cSld>
  <p:clrMap bg1="lt1" bg2="lt2" tx1="dk1" tx2="dk2" accent1="accent1" accent2="accent2" accent3="accent3" accent4="accent4" accent5="accent5" accent6="accent6" hlink="hlink" folHlink="folHlink"/>
  <p:sldLayoutIdLst>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 id="2147483672" r:id="rId12"/>
    <p:sldLayoutId id="2147483673" r:id="rId13"/>
  </p:sldLayoutIdLst>
</p:sldMaster>
</file>

<file path=ppt/slideMasters/slideMaster3.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96"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97" name="Rectangle 6"/>
          <p:cNvSpPr/>
          <p:nvPr/>
        </p:nvSpPr>
        <p:spPr>
          <a:xfrm>
            <a:off x="234720" y="237600"/>
            <a:ext cx="11722320" cy="6382080"/>
          </a:xfrm>
          <a:prstGeom prst="rect">
            <a:avLst/>
          </a:prstGeom>
          <a:solidFill>
            <a:schemeClr val="bg1">
              <a:lumMod val="75000"/>
              <a:alpha val="60000"/>
            </a:schemeClr>
          </a:solidFill>
          <a:ln w="6350">
            <a:noFill/>
          </a:ln>
        </p:spPr>
        <p:style>
          <a:lnRef idx="0"/>
          <a:fillRef idx="0"/>
          <a:effectRef idx="0"/>
          <a:fontRef idx="minor"/>
        </p:style>
      </p:sp>
      <p:sp>
        <p:nvSpPr>
          <p:cNvPr id="98" name="Rectangle 7"/>
          <p:cNvSpPr/>
          <p:nvPr/>
        </p:nvSpPr>
        <p:spPr>
          <a:xfrm>
            <a:off x="371880" y="374760"/>
            <a:ext cx="11448000" cy="6107760"/>
          </a:xfrm>
          <a:prstGeom prst="rect">
            <a:avLst/>
          </a:prstGeom>
          <a:noFill/>
          <a:ln cap="sq" w="6350">
            <a:solidFill>
              <a:srgbClr val="000000">
                <a:lumMod val="85000"/>
                <a:lumOff val="15000"/>
              </a:srgbClr>
            </a:solidFill>
            <a:miter/>
          </a:ln>
        </p:spPr>
        <p:style>
          <a:lnRef idx="0"/>
          <a:fillRef idx="0"/>
          <a:effectRef idx="0"/>
          <a:fontRef idx="minor"/>
        </p:style>
      </p:sp>
      <p:sp>
        <p:nvSpPr>
          <p:cNvPr id="99" name="PlaceHolder 1"/>
          <p:cNvSpPr>
            <a:spLocks noGrp="1"/>
          </p:cNvSpPr>
          <p:nvPr>
            <p:ph type="title"/>
          </p:nvPr>
        </p:nvSpPr>
        <p:spPr>
          <a:xfrm>
            <a:off x="1066680" y="642600"/>
            <a:ext cx="10058040" cy="1371240"/>
          </a:xfrm>
          <a:prstGeom prst="rect">
            <a:avLst/>
          </a:prstGeom>
        </p:spPr>
        <p:txBody>
          <a:bodyPr anchor="ctr">
            <a:noAutofit/>
          </a:bodyPr>
          <a:p>
            <a:pPr>
              <a:lnSpc>
                <a:spcPct val="90000"/>
              </a:lnSpc>
            </a:pPr>
            <a:r>
              <a:rPr b="0" i="1" lang="en-US" sz="4800" spc="-72" strike="noStrike">
                <a:solidFill>
                  <a:srgbClr val="262626"/>
                </a:solidFill>
                <a:latin typeface="Goudy Old Style"/>
              </a:rPr>
              <a:t>Click to edit Master title style</a:t>
            </a:r>
            <a:endParaRPr b="0" lang="en-US" sz="4800" spc="-1" strike="noStrike">
              <a:solidFill>
                <a:srgbClr val="000000"/>
              </a:solidFill>
              <a:latin typeface="Goudy Old Style"/>
            </a:endParaRPr>
          </a:p>
        </p:txBody>
      </p:sp>
      <p:sp>
        <p:nvSpPr>
          <p:cNvPr id="100" name="PlaceHolder 2"/>
          <p:cNvSpPr>
            <a:spLocks noGrp="1"/>
          </p:cNvSpPr>
          <p:nvPr>
            <p:ph type="body"/>
          </p:nvPr>
        </p:nvSpPr>
        <p:spPr>
          <a:xfrm>
            <a:off x="1066680" y="2103120"/>
            <a:ext cx="10058040" cy="3849120"/>
          </a:xfrm>
          <a:prstGeom prst="rect">
            <a:avLst/>
          </a:prstGeom>
        </p:spPr>
        <p:txBody>
          <a:bodyPr>
            <a:noAutofit/>
          </a:bodyPr>
          <a:p>
            <a:pPr marL="182880" indent="-182520">
              <a:lnSpc>
                <a:spcPct val="110000"/>
              </a:lnSpc>
              <a:spcBef>
                <a:spcPts val="901"/>
              </a:spcBef>
              <a:buClr>
                <a:srgbClr val="262626"/>
              </a:buClr>
              <a:buFont typeface="Garamond"/>
              <a:buChar char="◦"/>
            </a:pPr>
            <a:r>
              <a:rPr b="0" lang="en-US" sz="1700" spc="-1" strike="noStrike">
                <a:solidFill>
                  <a:srgbClr val="000000"/>
                </a:solidFill>
                <a:latin typeface="Goudy Old Style"/>
              </a:rPr>
              <a:t>Click to edit Master text styles</a:t>
            </a:r>
            <a:endParaRPr b="0" lang="en-US" sz="1700" spc="-1" strike="noStrike">
              <a:solidFill>
                <a:srgbClr val="000000"/>
              </a:solidFill>
              <a:latin typeface="Goudy Old Style"/>
            </a:endParaRPr>
          </a:p>
          <a:p>
            <a:pPr lvl="1" marL="457200" indent="-182520">
              <a:lnSpc>
                <a:spcPct val="110000"/>
              </a:lnSpc>
              <a:spcBef>
                <a:spcPts val="499"/>
              </a:spcBef>
              <a:buClr>
                <a:srgbClr val="262626"/>
              </a:buClr>
              <a:buFont typeface="Garamond"/>
              <a:buChar char="◦"/>
            </a:pPr>
            <a:r>
              <a:rPr b="0" lang="en-US" sz="1500" spc="-1" strike="noStrike">
                <a:solidFill>
                  <a:srgbClr val="000000"/>
                </a:solidFill>
                <a:latin typeface="Goudy Old Style"/>
              </a:rPr>
              <a:t>Second level</a:t>
            </a:r>
            <a:endParaRPr b="0" lang="en-US" sz="1500" spc="-1" strike="noStrike">
              <a:solidFill>
                <a:srgbClr val="000000"/>
              </a:solidFill>
              <a:latin typeface="Goudy Old Style"/>
            </a:endParaRPr>
          </a:p>
          <a:p>
            <a:pPr lvl="2" marL="731520" indent="-182520">
              <a:lnSpc>
                <a:spcPct val="110000"/>
              </a:lnSpc>
              <a:spcBef>
                <a:spcPts val="499"/>
              </a:spcBef>
              <a:buClr>
                <a:srgbClr val="262626"/>
              </a:buClr>
              <a:buFont typeface="Garamond"/>
              <a:buChar char="◦"/>
            </a:pPr>
            <a:r>
              <a:rPr b="0" lang="en-US" sz="1300" spc="-1" strike="noStrike">
                <a:solidFill>
                  <a:srgbClr val="000000"/>
                </a:solidFill>
                <a:latin typeface="Goudy Old Style"/>
              </a:rPr>
              <a:t>Third level</a:t>
            </a:r>
            <a:endParaRPr b="0" lang="en-US" sz="1300" spc="-1" strike="noStrike">
              <a:solidFill>
                <a:srgbClr val="000000"/>
              </a:solidFill>
              <a:latin typeface="Goudy Old Style"/>
            </a:endParaRPr>
          </a:p>
          <a:p>
            <a:pPr lvl="3" marL="1005840" indent="-182520">
              <a:lnSpc>
                <a:spcPct val="110000"/>
              </a:lnSpc>
              <a:spcBef>
                <a:spcPts val="499"/>
              </a:spcBef>
              <a:buClr>
                <a:srgbClr val="262626"/>
              </a:buClr>
              <a:buFont typeface="Garamond"/>
              <a:buChar char="◦"/>
            </a:pPr>
            <a:r>
              <a:rPr b="0" lang="en-US" sz="1300" spc="-1" strike="noStrike">
                <a:solidFill>
                  <a:srgbClr val="000000"/>
                </a:solidFill>
                <a:latin typeface="Goudy Old Style"/>
              </a:rPr>
              <a:t>Fourth level</a:t>
            </a:r>
            <a:endParaRPr b="0" lang="en-US" sz="1300" spc="-1" strike="noStrike">
              <a:solidFill>
                <a:srgbClr val="000000"/>
              </a:solidFill>
              <a:latin typeface="Goudy Old Style"/>
            </a:endParaRPr>
          </a:p>
          <a:p>
            <a:pPr lvl="4" marL="1280160" indent="-182520">
              <a:lnSpc>
                <a:spcPct val="110000"/>
              </a:lnSpc>
              <a:spcBef>
                <a:spcPts val="499"/>
              </a:spcBef>
              <a:buClr>
                <a:srgbClr val="262626"/>
              </a:buClr>
              <a:buFont typeface="Garamond"/>
              <a:buChar char="◦"/>
            </a:pPr>
            <a:r>
              <a:rPr b="0" lang="en-US" sz="1300" spc="-1" strike="noStrike">
                <a:solidFill>
                  <a:srgbClr val="000000"/>
                </a:solidFill>
                <a:latin typeface="Goudy Old Style"/>
              </a:rPr>
              <a:t>Fifth level</a:t>
            </a:r>
            <a:endParaRPr b="0" lang="en-US" sz="1300" spc="-1" strike="noStrike">
              <a:solidFill>
                <a:srgbClr val="000000"/>
              </a:solidFill>
              <a:latin typeface="Goudy Old Style"/>
            </a:endParaRPr>
          </a:p>
        </p:txBody>
      </p:sp>
      <p:sp>
        <p:nvSpPr>
          <p:cNvPr id="101" name="PlaceHolder 3"/>
          <p:cNvSpPr>
            <a:spLocks noGrp="1"/>
          </p:cNvSpPr>
          <p:nvPr>
            <p:ph type="dt"/>
          </p:nvPr>
        </p:nvSpPr>
        <p:spPr>
          <a:xfrm>
            <a:off x="7256880" y="6035040"/>
            <a:ext cx="2892600" cy="365400"/>
          </a:xfrm>
          <a:prstGeom prst="rect">
            <a:avLst/>
          </a:prstGeom>
        </p:spPr>
        <p:txBody>
          <a:bodyPr anchor="b">
            <a:noAutofit/>
          </a:bodyPr>
          <a:p>
            <a:pPr algn="r">
              <a:lnSpc>
                <a:spcPct val="100000"/>
              </a:lnSpc>
            </a:pPr>
            <a:fld id="{4631BDB2-448B-449C-8248-18702B2E7A87}" type="datetime1">
              <a:rPr b="0" lang="en-US" sz="1000" spc="-1" strike="noStrike">
                <a:solidFill>
                  <a:srgbClr val="404040"/>
                </a:solidFill>
                <a:latin typeface="Goudy Old Style"/>
              </a:rPr>
              <a:t>03/07/2022</a:t>
            </a:fld>
            <a:endParaRPr b="0" lang="en-US" sz="1000" spc="-1" strike="noStrike">
              <a:latin typeface="Times New Roman"/>
            </a:endParaRPr>
          </a:p>
        </p:txBody>
      </p:sp>
      <p:sp>
        <p:nvSpPr>
          <p:cNvPr id="102" name="PlaceHolder 4"/>
          <p:cNvSpPr>
            <a:spLocks noGrp="1"/>
          </p:cNvSpPr>
          <p:nvPr>
            <p:ph type="ftr"/>
          </p:nvPr>
        </p:nvSpPr>
        <p:spPr>
          <a:xfrm>
            <a:off x="1066680" y="6035040"/>
            <a:ext cx="5816160" cy="365400"/>
          </a:xfrm>
          <a:prstGeom prst="rect">
            <a:avLst/>
          </a:prstGeom>
        </p:spPr>
        <p:txBody>
          <a:bodyPr anchor="b">
            <a:noAutofit/>
          </a:bodyPr>
          <a:p>
            <a:endParaRPr b="0" lang="en-US" sz="2400" spc="-1" strike="noStrike">
              <a:latin typeface="Times New Roman"/>
            </a:endParaRPr>
          </a:p>
        </p:txBody>
      </p:sp>
      <p:sp>
        <p:nvSpPr>
          <p:cNvPr id="103" name="PlaceHolder 5"/>
          <p:cNvSpPr>
            <a:spLocks noGrp="1"/>
          </p:cNvSpPr>
          <p:nvPr>
            <p:ph type="sldNum"/>
          </p:nvPr>
        </p:nvSpPr>
        <p:spPr>
          <a:xfrm>
            <a:off x="10287000" y="6035040"/>
            <a:ext cx="837720" cy="365400"/>
          </a:xfrm>
          <a:prstGeom prst="rect">
            <a:avLst/>
          </a:prstGeom>
        </p:spPr>
        <p:txBody>
          <a:bodyPr anchor="b">
            <a:noAutofit/>
          </a:bodyPr>
          <a:p>
            <a:pPr algn="r">
              <a:lnSpc>
                <a:spcPct val="100000"/>
              </a:lnSpc>
            </a:pPr>
            <a:fld id="{FBF9BCD0-F8F8-4403-92DE-30D2643F56DA}" type="slidenum">
              <a:rPr b="0" lang="en-US" sz="1000" spc="-1" strike="noStrike">
                <a:solidFill>
                  <a:srgbClr val="404040"/>
                </a:solidFill>
                <a:latin typeface="Goudy Old Style"/>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75" r:id="rId2"/>
    <p:sldLayoutId id="2147483676" r:id="rId3"/>
    <p:sldLayoutId id="2147483677" r:id="rId4"/>
    <p:sldLayoutId id="2147483678" r:id="rId5"/>
    <p:sldLayoutId id="2147483679" r:id="rId6"/>
    <p:sldLayoutId id="2147483680" r:id="rId7"/>
    <p:sldLayoutId id="2147483681" r:id="rId8"/>
    <p:sldLayoutId id="2147483682" r:id="rId9"/>
    <p:sldLayoutId id="2147483683" r:id="rId10"/>
    <p:sldLayoutId id="2147483684" r:id="rId11"/>
    <p:sldLayoutId id="2147483685" r:id="rId12"/>
    <p:sldLayoutId id="2147483686" r:id="rId13"/>
  </p:sldLayoutIdLst>
</p:sldMaster>
</file>

<file path=ppt/slideMasters/slideMaster4.xml><?xml version="1.0" encoding="utf-8"?>
<p:sldMaster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40" name="Rectangle 8"/>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141" name="Rectangle 6"/>
          <p:cNvSpPr/>
          <p:nvPr/>
        </p:nvSpPr>
        <p:spPr>
          <a:xfrm>
            <a:off x="234720" y="237600"/>
            <a:ext cx="11722320" cy="6382080"/>
          </a:xfrm>
          <a:prstGeom prst="rect">
            <a:avLst/>
          </a:prstGeom>
          <a:solidFill>
            <a:schemeClr val="bg1">
              <a:lumMod val="75000"/>
              <a:alpha val="60000"/>
            </a:schemeClr>
          </a:solidFill>
          <a:ln w="6350">
            <a:noFill/>
          </a:ln>
        </p:spPr>
        <p:style>
          <a:lnRef idx="0"/>
          <a:fillRef idx="0"/>
          <a:effectRef idx="0"/>
          <a:fontRef idx="minor"/>
        </p:style>
      </p:sp>
      <p:sp>
        <p:nvSpPr>
          <p:cNvPr id="142" name="Rectangle 7"/>
          <p:cNvSpPr/>
          <p:nvPr/>
        </p:nvSpPr>
        <p:spPr>
          <a:xfrm>
            <a:off x="371880" y="374760"/>
            <a:ext cx="11448000" cy="6107760"/>
          </a:xfrm>
          <a:prstGeom prst="rect">
            <a:avLst/>
          </a:prstGeom>
          <a:noFill/>
          <a:ln cap="sq" w="6350">
            <a:solidFill>
              <a:srgbClr val="000000">
                <a:lumMod val="85000"/>
                <a:lumOff val="15000"/>
              </a:srgbClr>
            </a:solidFill>
            <a:miter/>
          </a:ln>
        </p:spPr>
        <p:style>
          <a:lnRef idx="0"/>
          <a:fillRef idx="0"/>
          <a:effectRef idx="0"/>
          <a:fontRef idx="minor"/>
        </p:style>
      </p:sp>
      <p:sp>
        <p:nvSpPr>
          <p:cNvPr id="143" name="PlaceHolder 1"/>
          <p:cNvSpPr>
            <a:spLocks noGrp="1"/>
          </p:cNvSpPr>
          <p:nvPr>
            <p:ph type="title"/>
          </p:nvPr>
        </p:nvSpPr>
        <p:spPr>
          <a:xfrm>
            <a:off x="1066680" y="642600"/>
            <a:ext cx="10058040" cy="1371240"/>
          </a:xfrm>
          <a:prstGeom prst="rect">
            <a:avLst/>
          </a:prstGeom>
        </p:spPr>
        <p:txBody>
          <a:bodyPr anchor="ctr">
            <a:noAutofit/>
          </a:bodyPr>
          <a:p>
            <a:pPr>
              <a:lnSpc>
                <a:spcPct val="90000"/>
              </a:lnSpc>
            </a:pPr>
            <a:r>
              <a:rPr b="0" i="1" lang="en-US" sz="4800" spc="-72" strike="noStrike">
                <a:solidFill>
                  <a:srgbClr val="262626"/>
                </a:solidFill>
                <a:latin typeface="Goudy Old Style"/>
              </a:rPr>
              <a:t>Click to edit Master title style</a:t>
            </a:r>
            <a:endParaRPr b="0" lang="en-US" sz="4800" spc="-1" strike="noStrike">
              <a:solidFill>
                <a:srgbClr val="000000"/>
              </a:solidFill>
              <a:latin typeface="Goudy Old Style"/>
            </a:endParaRPr>
          </a:p>
        </p:txBody>
      </p:sp>
      <p:sp>
        <p:nvSpPr>
          <p:cNvPr id="144" name="PlaceHolder 2"/>
          <p:cNvSpPr>
            <a:spLocks noGrp="1"/>
          </p:cNvSpPr>
          <p:nvPr>
            <p:ph type="body"/>
          </p:nvPr>
        </p:nvSpPr>
        <p:spPr>
          <a:xfrm>
            <a:off x="1066680" y="2103120"/>
            <a:ext cx="4663080" cy="3748680"/>
          </a:xfrm>
          <a:prstGeom prst="rect">
            <a:avLst/>
          </a:prstGeom>
        </p:spPr>
        <p:txBody>
          <a:bodyPr>
            <a:noAutofit/>
          </a:bodyPr>
          <a:p>
            <a:pPr marL="182880" indent="-182520">
              <a:lnSpc>
                <a:spcPct val="110000"/>
              </a:lnSpc>
              <a:spcBef>
                <a:spcPts val="901"/>
              </a:spcBef>
              <a:buClr>
                <a:srgbClr val="262626"/>
              </a:buClr>
              <a:buFont typeface="Garamond"/>
              <a:buChar char="◦"/>
            </a:pPr>
            <a:r>
              <a:rPr b="0" lang="en-US" sz="1800" spc="-1" strike="noStrike">
                <a:solidFill>
                  <a:srgbClr val="000000"/>
                </a:solidFill>
                <a:latin typeface="Goudy Old Style"/>
              </a:rPr>
              <a:t>Click to edit Master text styles</a:t>
            </a:r>
            <a:endParaRPr b="0" lang="en-US" sz="1800" spc="-1" strike="noStrike">
              <a:solidFill>
                <a:srgbClr val="000000"/>
              </a:solidFill>
              <a:latin typeface="Goudy Old Style"/>
            </a:endParaRPr>
          </a:p>
          <a:p>
            <a:pPr lvl="1" marL="457200" indent="-182520">
              <a:lnSpc>
                <a:spcPct val="110000"/>
              </a:lnSpc>
              <a:spcBef>
                <a:spcPts val="499"/>
              </a:spcBef>
              <a:buClr>
                <a:srgbClr val="262626"/>
              </a:buClr>
              <a:buFont typeface="Garamond"/>
              <a:buChar char="◦"/>
            </a:pPr>
            <a:r>
              <a:rPr b="0" lang="en-US" sz="1600" spc="-1" strike="noStrike">
                <a:solidFill>
                  <a:srgbClr val="000000"/>
                </a:solidFill>
                <a:latin typeface="Goudy Old Style"/>
              </a:rPr>
              <a:t>Second level</a:t>
            </a:r>
            <a:endParaRPr b="0" lang="en-US" sz="1600" spc="-1" strike="noStrike">
              <a:solidFill>
                <a:srgbClr val="000000"/>
              </a:solidFill>
              <a:latin typeface="Goudy Old Style"/>
            </a:endParaRPr>
          </a:p>
          <a:p>
            <a:pPr lvl="2" marL="73152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Third level</a:t>
            </a:r>
            <a:endParaRPr b="0" lang="en-US" sz="1400" spc="-1" strike="noStrike">
              <a:solidFill>
                <a:srgbClr val="000000"/>
              </a:solidFill>
              <a:latin typeface="Goudy Old Style"/>
            </a:endParaRPr>
          </a:p>
          <a:p>
            <a:pPr lvl="3" marL="100584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Fourth level</a:t>
            </a:r>
            <a:endParaRPr b="0" lang="en-US" sz="1400" spc="-1" strike="noStrike">
              <a:solidFill>
                <a:srgbClr val="000000"/>
              </a:solidFill>
              <a:latin typeface="Goudy Old Style"/>
            </a:endParaRPr>
          </a:p>
          <a:p>
            <a:pPr lvl="4" marL="128016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Fifth level</a:t>
            </a:r>
            <a:endParaRPr b="0" lang="en-US" sz="1400" spc="-1" strike="noStrike">
              <a:solidFill>
                <a:srgbClr val="000000"/>
              </a:solidFill>
              <a:latin typeface="Goudy Old Style"/>
            </a:endParaRPr>
          </a:p>
        </p:txBody>
      </p:sp>
      <p:sp>
        <p:nvSpPr>
          <p:cNvPr id="145" name="PlaceHolder 3"/>
          <p:cNvSpPr>
            <a:spLocks noGrp="1"/>
          </p:cNvSpPr>
          <p:nvPr>
            <p:ph type="body"/>
          </p:nvPr>
        </p:nvSpPr>
        <p:spPr>
          <a:xfrm>
            <a:off x="6461640" y="2103120"/>
            <a:ext cx="4663080" cy="3748680"/>
          </a:xfrm>
          <a:prstGeom prst="rect">
            <a:avLst/>
          </a:prstGeom>
        </p:spPr>
        <p:txBody>
          <a:bodyPr>
            <a:noAutofit/>
          </a:bodyPr>
          <a:p>
            <a:pPr marL="182880" indent="-182520">
              <a:lnSpc>
                <a:spcPct val="110000"/>
              </a:lnSpc>
              <a:spcBef>
                <a:spcPts val="901"/>
              </a:spcBef>
              <a:buClr>
                <a:srgbClr val="262626"/>
              </a:buClr>
              <a:buFont typeface="Garamond"/>
              <a:buChar char="◦"/>
            </a:pPr>
            <a:r>
              <a:rPr b="0" lang="en-US" sz="1800" spc="-1" strike="noStrike">
                <a:solidFill>
                  <a:srgbClr val="000000"/>
                </a:solidFill>
                <a:latin typeface="Goudy Old Style"/>
              </a:rPr>
              <a:t>Click to edit Master text styles</a:t>
            </a:r>
            <a:endParaRPr b="0" lang="en-US" sz="1800" spc="-1" strike="noStrike">
              <a:solidFill>
                <a:srgbClr val="000000"/>
              </a:solidFill>
              <a:latin typeface="Goudy Old Style"/>
            </a:endParaRPr>
          </a:p>
          <a:p>
            <a:pPr lvl="1" marL="457200" indent="-182520">
              <a:lnSpc>
                <a:spcPct val="110000"/>
              </a:lnSpc>
              <a:spcBef>
                <a:spcPts val="499"/>
              </a:spcBef>
              <a:buClr>
                <a:srgbClr val="262626"/>
              </a:buClr>
              <a:buFont typeface="Garamond"/>
              <a:buChar char="◦"/>
            </a:pPr>
            <a:r>
              <a:rPr b="0" lang="en-US" sz="1600" spc="-1" strike="noStrike">
                <a:solidFill>
                  <a:srgbClr val="000000"/>
                </a:solidFill>
                <a:latin typeface="Goudy Old Style"/>
              </a:rPr>
              <a:t>Second level</a:t>
            </a:r>
            <a:endParaRPr b="0" lang="en-US" sz="1600" spc="-1" strike="noStrike">
              <a:solidFill>
                <a:srgbClr val="000000"/>
              </a:solidFill>
              <a:latin typeface="Goudy Old Style"/>
            </a:endParaRPr>
          </a:p>
          <a:p>
            <a:pPr lvl="2" marL="73152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Third level</a:t>
            </a:r>
            <a:endParaRPr b="0" lang="en-US" sz="1400" spc="-1" strike="noStrike">
              <a:solidFill>
                <a:srgbClr val="000000"/>
              </a:solidFill>
              <a:latin typeface="Goudy Old Style"/>
            </a:endParaRPr>
          </a:p>
          <a:p>
            <a:pPr lvl="3" marL="100584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Fourth level</a:t>
            </a:r>
            <a:endParaRPr b="0" lang="en-US" sz="1400" spc="-1" strike="noStrike">
              <a:solidFill>
                <a:srgbClr val="000000"/>
              </a:solidFill>
              <a:latin typeface="Goudy Old Style"/>
            </a:endParaRPr>
          </a:p>
          <a:p>
            <a:pPr lvl="4" marL="1280160" indent="-182520">
              <a:lnSpc>
                <a:spcPct val="110000"/>
              </a:lnSpc>
              <a:spcBef>
                <a:spcPts val="499"/>
              </a:spcBef>
              <a:buClr>
                <a:srgbClr val="262626"/>
              </a:buClr>
              <a:buFont typeface="Garamond"/>
              <a:buChar char="◦"/>
            </a:pPr>
            <a:r>
              <a:rPr b="0" lang="en-US" sz="1400" spc="-1" strike="noStrike">
                <a:solidFill>
                  <a:srgbClr val="000000"/>
                </a:solidFill>
                <a:latin typeface="Goudy Old Style"/>
              </a:rPr>
              <a:t>Fifth level</a:t>
            </a:r>
            <a:endParaRPr b="0" lang="en-US" sz="1400" spc="-1" strike="noStrike">
              <a:solidFill>
                <a:srgbClr val="000000"/>
              </a:solidFill>
              <a:latin typeface="Goudy Old Style"/>
            </a:endParaRPr>
          </a:p>
        </p:txBody>
      </p:sp>
      <p:sp>
        <p:nvSpPr>
          <p:cNvPr id="146" name="PlaceHolder 4"/>
          <p:cNvSpPr>
            <a:spLocks noGrp="1"/>
          </p:cNvSpPr>
          <p:nvPr>
            <p:ph type="dt"/>
          </p:nvPr>
        </p:nvSpPr>
        <p:spPr>
          <a:xfrm>
            <a:off x="7256880" y="6035040"/>
            <a:ext cx="2892600" cy="365400"/>
          </a:xfrm>
          <a:prstGeom prst="rect">
            <a:avLst/>
          </a:prstGeom>
        </p:spPr>
        <p:txBody>
          <a:bodyPr anchor="b">
            <a:noAutofit/>
          </a:bodyPr>
          <a:p>
            <a:pPr algn="r">
              <a:lnSpc>
                <a:spcPct val="100000"/>
              </a:lnSpc>
            </a:pPr>
            <a:fld id="{F736FA68-83D9-4318-95B2-7D1EC1377B14}" type="datetime1">
              <a:rPr b="0" lang="en-US" sz="1000" spc="-1" strike="noStrike">
                <a:solidFill>
                  <a:srgbClr val="404040"/>
                </a:solidFill>
                <a:latin typeface="Goudy Old Style"/>
              </a:rPr>
              <a:t>03/07/2022</a:t>
            </a:fld>
            <a:endParaRPr b="0" lang="en-US" sz="1000" spc="-1" strike="noStrike">
              <a:latin typeface="Times New Roman"/>
            </a:endParaRPr>
          </a:p>
        </p:txBody>
      </p:sp>
      <p:sp>
        <p:nvSpPr>
          <p:cNvPr id="147" name="PlaceHolder 5"/>
          <p:cNvSpPr>
            <a:spLocks noGrp="1"/>
          </p:cNvSpPr>
          <p:nvPr>
            <p:ph type="ftr"/>
          </p:nvPr>
        </p:nvSpPr>
        <p:spPr>
          <a:xfrm>
            <a:off x="1066680" y="6035040"/>
            <a:ext cx="5816160" cy="365400"/>
          </a:xfrm>
          <a:prstGeom prst="rect">
            <a:avLst/>
          </a:prstGeom>
        </p:spPr>
        <p:txBody>
          <a:bodyPr anchor="b">
            <a:noAutofit/>
          </a:bodyPr>
          <a:p>
            <a:endParaRPr b="0" lang="en-US" sz="2400" spc="-1" strike="noStrike">
              <a:latin typeface="Times New Roman"/>
            </a:endParaRPr>
          </a:p>
        </p:txBody>
      </p:sp>
      <p:sp>
        <p:nvSpPr>
          <p:cNvPr id="148" name="PlaceHolder 6"/>
          <p:cNvSpPr>
            <a:spLocks noGrp="1"/>
          </p:cNvSpPr>
          <p:nvPr>
            <p:ph type="sldNum"/>
          </p:nvPr>
        </p:nvSpPr>
        <p:spPr>
          <a:xfrm>
            <a:off x="10287000" y="6035040"/>
            <a:ext cx="837720" cy="365400"/>
          </a:xfrm>
          <a:prstGeom prst="rect">
            <a:avLst/>
          </a:prstGeom>
        </p:spPr>
        <p:txBody>
          <a:bodyPr anchor="b">
            <a:noAutofit/>
          </a:bodyPr>
          <a:p>
            <a:pPr algn="r">
              <a:lnSpc>
                <a:spcPct val="100000"/>
              </a:lnSpc>
            </a:pPr>
            <a:fld id="{30DBD331-AFFC-493D-A8CB-B8070DA302A9}" type="slidenum">
              <a:rPr b="0" lang="en-US" sz="1000" spc="-1" strike="noStrike">
                <a:solidFill>
                  <a:srgbClr val="404040"/>
                </a:solidFill>
                <a:latin typeface="Goudy Old Style"/>
              </a:rPr>
              <a:t>&lt;number&gt;</a:t>
            </a:fld>
            <a:endParaRPr b="0" lang="en-US" sz="1000" spc="-1" strike="noStrike">
              <a:latin typeface="Times New Roman"/>
            </a:endParaRPr>
          </a:p>
        </p:txBody>
      </p:sp>
    </p:spTree>
  </p:cSld>
  <p:clrMap bg1="lt1" bg2="lt2" tx1="dk1" tx2="dk2" accent1="accent1" accent2="accent2" accent3="accent3" accent4="accent4" accent5="accent5" accent6="accent6" hlink="hlink" folHlink="folHlink"/>
  <p:sldLayoutIdLst>
    <p:sldLayoutId id="2147483688" r:id="rId2"/>
    <p:sldLayoutId id="2147483689" r:id="rId3"/>
    <p:sldLayoutId id="2147483690" r:id="rId4"/>
    <p:sldLayoutId id="2147483691" r:id="rId5"/>
    <p:sldLayoutId id="2147483692" r:id="rId6"/>
    <p:sldLayoutId id="2147483693" r:id="rId7"/>
    <p:sldLayoutId id="2147483694" r:id="rId8"/>
    <p:sldLayoutId id="2147483695" r:id="rId9"/>
    <p:sldLayoutId id="2147483696" r:id="rId10"/>
    <p:sldLayoutId id="2147483697" r:id="rId11"/>
    <p:sldLayoutId id="2147483698" r:id="rId12"/>
    <p:sldLayoutId id="2147483699" r:id="rId13"/>
  </p:sldLayoutIdLst>
</p:sldMaster>
</file>

<file path=ppt/slides/_rels/slide1.xml.rels><?xml version="1.0" encoding="UTF-8"?>
<Relationships xmlns="http://schemas.openxmlformats.org/package/2006/relationships"><Relationship Id="rId1" Type="http://schemas.openxmlformats.org/officeDocument/2006/relationships/image" Target="../media/image1.jpeg"/><Relationship Id="rId2" Type="http://schemas.openxmlformats.org/officeDocument/2006/relationships/slideLayout" Target="../slideLayouts/slideLayout2.xml"/>
</Relationships>
</file>

<file path=ppt/slides/_rels/slide10.xml.rels><?xml version="1.0" encoding="UTF-8"?>
<Relationships xmlns="http://schemas.openxmlformats.org/package/2006/relationships"><Relationship Id="rId1" Type="http://schemas.openxmlformats.org/officeDocument/2006/relationships/image" Target="../media/image2.png"/><Relationship Id="rId2" Type="http://schemas.openxmlformats.org/officeDocument/2006/relationships/slideLayout" Target="../slideLayouts/slideLayout25.xml"/>
</Relationships>
</file>

<file path=ppt/slides/_rels/slide11.xml.rels><?xml version="1.0" encoding="UTF-8"?>
<Relationships xmlns="http://schemas.openxmlformats.org/package/2006/relationships"><Relationship Id="rId1" Type="http://schemas.openxmlformats.org/officeDocument/2006/relationships/image" Target="../media/image3.png"/><Relationship Id="rId2" Type="http://schemas.openxmlformats.org/officeDocument/2006/relationships/slideLayout" Target="../slideLayouts/slideLayout25.xml"/>
</Relationships>
</file>

<file path=ppt/slides/_rels/slide12.xml.rels><?xml version="1.0" encoding="UTF-8"?>
<Relationships xmlns="http://schemas.openxmlformats.org/package/2006/relationships"><Relationship Id="rId1" Type="http://schemas.openxmlformats.org/officeDocument/2006/relationships/image" Target="../media/image4.png"/><Relationship Id="rId2" Type="http://schemas.openxmlformats.org/officeDocument/2006/relationships/slideLayout" Target="../slideLayouts/slideLayout25.xml"/>
</Relationships>
</file>

<file path=ppt/slides/_rels/slide13.xml.rels><?xml version="1.0" encoding="UTF-8"?>
<Relationships xmlns="http://schemas.openxmlformats.org/package/2006/relationships"><Relationship Id="rId1" Type="http://schemas.openxmlformats.org/officeDocument/2006/relationships/image" Target="../media/image5.png"/><Relationship Id="rId2" Type="http://schemas.openxmlformats.org/officeDocument/2006/relationships/slideLayout" Target="../slideLayouts/slideLayout25.xml"/>
</Relationships>
</file>

<file path=ppt/slides/_rels/slide14.xml.rels><?xml version="1.0" encoding="UTF-8"?>
<Relationships xmlns="http://schemas.openxmlformats.org/package/2006/relationships"><Relationship Id="rId1" Type="http://schemas.openxmlformats.org/officeDocument/2006/relationships/image" Target="../media/image6.png"/><Relationship Id="rId2" Type="http://schemas.openxmlformats.org/officeDocument/2006/relationships/slideLayout" Target="../slideLayouts/slideLayout25.xml"/>
</Relationships>
</file>

<file path=ppt/slides/_rels/slide15.xml.rels><?xml version="1.0" encoding="UTF-8"?>
<Relationships xmlns="http://schemas.openxmlformats.org/package/2006/relationships"><Relationship Id="rId1" Type="http://schemas.openxmlformats.org/officeDocument/2006/relationships/image" Target="../media/image7.png"/><Relationship Id="rId2" Type="http://schemas.openxmlformats.org/officeDocument/2006/relationships/slideLayout" Target="../slideLayouts/slideLayout25.xml"/>
</Relationships>
</file>

<file path=ppt/slides/_rels/slide16.xml.rels><?xml version="1.0" encoding="UTF-8"?>
<Relationships xmlns="http://schemas.openxmlformats.org/package/2006/relationships"><Relationship Id="rId1" Type="http://schemas.openxmlformats.org/officeDocument/2006/relationships/image" Target="../media/image8.png"/><Relationship Id="rId2" Type="http://schemas.openxmlformats.org/officeDocument/2006/relationships/slideLayout" Target="../slideLayouts/slideLayout25.xml"/>
</Relationships>
</file>

<file path=ppt/slides/_rels/slide17.xml.rels><?xml version="1.0" encoding="UTF-8"?>
<Relationships xmlns="http://schemas.openxmlformats.org/package/2006/relationships"><Relationship Id="rId1" Type="http://schemas.openxmlformats.org/officeDocument/2006/relationships/image" Target="../media/image9.png"/><Relationship Id="rId2" Type="http://schemas.openxmlformats.org/officeDocument/2006/relationships/slideLayout" Target="../slideLayouts/slideLayout25.xml"/>
</Relationships>
</file>

<file path=ppt/slides/_rels/slide18.xml.rels><?xml version="1.0" encoding="UTF-8"?>
<Relationships xmlns="http://schemas.openxmlformats.org/package/2006/relationships"><Relationship Id="rId1" Type="http://schemas.openxmlformats.org/officeDocument/2006/relationships/image" Target="../media/image10.png"/><Relationship Id="rId2" Type="http://schemas.openxmlformats.org/officeDocument/2006/relationships/slideLayout" Target="../slideLayouts/slideLayout25.xml"/>
</Relationships>
</file>

<file path=ppt/slides/_rels/slide19.xml.rels><?xml version="1.0" encoding="UTF-8"?>
<Relationships xmlns="http://schemas.openxmlformats.org/package/2006/relationships"><Relationship Id="rId1" Type="http://schemas.openxmlformats.org/officeDocument/2006/relationships/image" Target="../media/image11.png"/><Relationship Id="rId2" Type="http://schemas.openxmlformats.org/officeDocument/2006/relationships/slideLayout" Target="../slideLayouts/slideLayout25.xml"/>
</Relationships>
</file>

<file path=ppt/slides/_rels/slide2.xml.rels><?xml version="1.0" encoding="UTF-8"?>
<Relationships xmlns="http://schemas.openxmlformats.org/package/2006/relationships"><Relationship Id="rId1" Type="http://schemas.openxmlformats.org/officeDocument/2006/relationships/slideLayout" Target="../slideLayouts/slideLayout13.xml"/>
</Relationships>
</file>

<file path=ppt/slides/_rels/slide20.xml.rels><?xml version="1.0" encoding="UTF-8"?>
<Relationships xmlns="http://schemas.openxmlformats.org/package/2006/relationships"><Relationship Id="rId1" Type="http://schemas.openxmlformats.org/officeDocument/2006/relationships/image" Target="../media/image12.png"/><Relationship Id="rId2" Type="http://schemas.openxmlformats.org/officeDocument/2006/relationships/slideLayout" Target="../slideLayouts/slideLayout25.xml"/>
</Relationships>
</file>

<file path=ppt/slides/_rels/slide21.xml.rels><?xml version="1.0" encoding="UTF-8"?>
<Relationships xmlns="http://schemas.openxmlformats.org/package/2006/relationships"><Relationship Id="rId1" Type="http://schemas.openxmlformats.org/officeDocument/2006/relationships/image" Target="../media/image13.png"/><Relationship Id="rId2" Type="http://schemas.openxmlformats.org/officeDocument/2006/relationships/slideLayout" Target="../slideLayouts/slideLayout25.xml"/>
</Relationships>
</file>

<file path=ppt/slides/_rels/slide22.xml.rels><?xml version="1.0" encoding="UTF-8"?>
<Relationships xmlns="http://schemas.openxmlformats.org/package/2006/relationships"><Relationship Id="rId1" Type="http://schemas.openxmlformats.org/officeDocument/2006/relationships/image" Target="../media/image14.png"/><Relationship Id="rId2" Type="http://schemas.openxmlformats.org/officeDocument/2006/relationships/slideLayout" Target="../slideLayouts/slideLayout25.xml"/>
</Relationships>
</file>

<file path=ppt/slides/_rels/slide23.xml.rels><?xml version="1.0" encoding="UTF-8"?>
<Relationships xmlns="http://schemas.openxmlformats.org/package/2006/relationships"><Relationship Id="rId1" Type="http://schemas.openxmlformats.org/officeDocument/2006/relationships/image" Target="../media/image15.png"/><Relationship Id="rId2" Type="http://schemas.openxmlformats.org/officeDocument/2006/relationships/slideLayout" Target="../slideLayouts/slideLayout25.xml"/>
</Relationships>
</file>

<file path=ppt/slides/_rels/slide3.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4.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5.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6.xml.rels><?xml version="1.0" encoding="UTF-8"?>
<Relationships xmlns="http://schemas.openxmlformats.org/package/2006/relationships"><Relationship Id="rId1" Type="http://schemas.openxmlformats.org/officeDocument/2006/relationships/diagramData" Target="../diagrams/data1.xml"/><Relationship Id="rId2" Type="http://schemas.openxmlformats.org/officeDocument/2006/relationships/diagramLayout" Target="../diagrams/layout1.xml"/><Relationship Id="rId3" Type="http://schemas.openxmlformats.org/officeDocument/2006/relationships/diagramQuickStyle" Target="../diagrams/quickStyle1.xml"/><Relationship Id="rId4" Type="http://schemas.openxmlformats.org/officeDocument/2006/relationships/diagramColors" Target="../diagrams/colors1.xml"/><Relationship Id="rId5" Type="http://schemas.microsoft.com/office/2007/relationships/diagramDrawing" Target="../diagrams/drawing1.xml"/><Relationship Id="rId6" Type="http://schemas.openxmlformats.org/officeDocument/2006/relationships/slideLayout" Target="../slideLayouts/slideLayout40.xml"/>
</Relationships>
</file>

<file path=ppt/slides/_rels/slide7.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8.xml.rels><?xml version="1.0" encoding="UTF-8"?>
<Relationships xmlns="http://schemas.openxmlformats.org/package/2006/relationships"><Relationship Id="rId1" Type="http://schemas.openxmlformats.org/officeDocument/2006/relationships/slideLayout" Target="../slideLayouts/slideLayout25.xml"/>
</Relationships>
</file>

<file path=ppt/slides/_rels/slide9.xml.rels><?xml version="1.0" encoding="UTF-8"?>
<Relationships xmlns="http://schemas.openxmlformats.org/package/2006/relationships"><Relationship Id="rId1" Type="http://schemas.openxmlformats.org/officeDocument/2006/relationships/slideLayout" Target="../slideLayouts/slideLayout25.xml"/>
</Relationships>
</file>

<file path=ppt/slides/slide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pic>
        <p:nvPicPr>
          <p:cNvPr id="185" name="Picture 3" descr=""/>
          <p:cNvPicPr/>
          <p:nvPr/>
        </p:nvPicPr>
        <p:blipFill>
          <a:blip r:embed="rId1"/>
          <a:srcRect l="0" t="0" r="10667" b="0"/>
          <a:stretch/>
        </p:blipFill>
        <p:spPr>
          <a:xfrm>
            <a:off x="0" y="0"/>
            <a:ext cx="12191760" cy="6857640"/>
          </a:xfrm>
          <a:prstGeom prst="rect">
            <a:avLst/>
          </a:prstGeom>
          <a:ln w="0">
            <a:noFill/>
          </a:ln>
        </p:spPr>
      </p:pic>
      <p:sp>
        <p:nvSpPr>
          <p:cNvPr id="186" name="Rectangle 15"/>
          <p:cNvSpPr/>
          <p:nvPr/>
        </p:nvSpPr>
        <p:spPr>
          <a:xfrm>
            <a:off x="1020240" y="0"/>
            <a:ext cx="6525000" cy="6857640"/>
          </a:xfrm>
          <a:prstGeom prst="rect">
            <a:avLst/>
          </a:prstGeom>
          <a:solidFill>
            <a:schemeClr val="bg1">
              <a:lumMod val="75000"/>
              <a:lumOff val="25000"/>
            </a:schemeClr>
          </a:solidFill>
          <a:ln w="6350">
            <a:noFill/>
          </a:ln>
        </p:spPr>
        <p:style>
          <a:lnRef idx="0"/>
          <a:fillRef idx="0"/>
          <a:effectRef idx="0"/>
          <a:fontRef idx="minor"/>
        </p:style>
      </p:sp>
      <p:sp>
        <p:nvSpPr>
          <p:cNvPr id="187" name="Rectangle 17"/>
          <p:cNvSpPr/>
          <p:nvPr/>
        </p:nvSpPr>
        <p:spPr>
          <a:xfrm>
            <a:off x="1338840" y="320040"/>
            <a:ext cx="5888520" cy="6217560"/>
          </a:xfrm>
          <a:prstGeom prst="rect">
            <a:avLst/>
          </a:prstGeom>
          <a:noFill/>
          <a:ln cap="sq" w="6350">
            <a:solidFill>
              <a:srgbClr val="000000"/>
            </a:solidFill>
            <a:miter/>
          </a:ln>
        </p:spPr>
        <p:style>
          <a:lnRef idx="0"/>
          <a:fillRef idx="0"/>
          <a:effectRef idx="0"/>
          <a:fontRef idx="minor"/>
        </p:style>
      </p:sp>
      <p:sp>
        <p:nvSpPr>
          <p:cNvPr id="188" name="Title 1"/>
          <p:cNvSpPr txBox="1"/>
          <p:nvPr/>
        </p:nvSpPr>
        <p:spPr>
          <a:xfrm>
            <a:off x="1578240" y="1348920"/>
            <a:ext cx="5409000" cy="3042360"/>
          </a:xfrm>
          <a:prstGeom prst="rect">
            <a:avLst/>
          </a:prstGeom>
          <a:noFill/>
          <a:ln w="0">
            <a:noFill/>
          </a:ln>
        </p:spPr>
        <p:txBody>
          <a:bodyPr anchor="ctr">
            <a:normAutofit/>
          </a:bodyPr>
          <a:p>
            <a:pPr algn="ctr">
              <a:lnSpc>
                <a:spcPct val="83000"/>
              </a:lnSpc>
            </a:pPr>
            <a:r>
              <a:rPr b="0" i="1" lang="en-US" sz="6000" spc="-100" strike="noStrike">
                <a:solidFill>
                  <a:srgbClr val="000000"/>
                </a:solidFill>
                <a:latin typeface="Goudy Old Style"/>
              </a:rPr>
              <a:t>WELCOME</a:t>
            </a:r>
            <a:endParaRPr b="0" lang="en-US" sz="6000" spc="-1" strike="noStrike">
              <a:solidFill>
                <a:srgbClr val="000000"/>
              </a:solidFill>
              <a:latin typeface="Goudy Old Style"/>
            </a:endParaRPr>
          </a:p>
        </p:txBody>
      </p:sp>
      <p:sp>
        <p:nvSpPr>
          <p:cNvPr id="189" name="Subtitle 2"/>
          <p:cNvSpPr txBox="1"/>
          <p:nvPr/>
        </p:nvSpPr>
        <p:spPr>
          <a:xfrm>
            <a:off x="1477800" y="3905640"/>
            <a:ext cx="5409000" cy="950760"/>
          </a:xfrm>
          <a:prstGeom prst="rect">
            <a:avLst/>
          </a:prstGeom>
          <a:noFill/>
          <a:ln w="0">
            <a:noFill/>
          </a:ln>
        </p:spPr>
        <p:txBody>
          <a:bodyPr>
            <a:normAutofit/>
          </a:bodyPr>
          <a:p>
            <a:pPr algn="ctr">
              <a:lnSpc>
                <a:spcPct val="110000"/>
              </a:lnSpc>
              <a:spcAft>
                <a:spcPts val="601"/>
              </a:spcAft>
              <a:tabLst>
                <a:tab algn="l" pos="0"/>
              </a:tabLst>
            </a:pPr>
            <a:r>
              <a:rPr b="0" lang="en-US" sz="1800" spc="77" strike="noStrike">
                <a:solidFill>
                  <a:srgbClr val="000000"/>
                </a:solidFill>
                <a:latin typeface="Arial Black"/>
              </a:rPr>
              <a:t>   </a:t>
            </a:r>
            <a:r>
              <a:rPr b="0" lang="en-US" sz="1800" spc="77" strike="noStrike">
                <a:solidFill>
                  <a:srgbClr val="000000"/>
                </a:solidFill>
                <a:latin typeface="Arial Black"/>
              </a:rPr>
              <a:t>To The Presentation</a:t>
            </a:r>
            <a:endParaRPr b="0" lang="en-US" sz="1800" spc="-1" strike="noStrike">
              <a:latin typeface="Arial"/>
            </a:endParaRPr>
          </a:p>
        </p:txBody>
      </p:sp>
      <p:sp>
        <p:nvSpPr>
          <p:cNvPr id="190" name="Slide Number Placeholder 5"/>
          <p:cNvSpPr txBox="1"/>
          <p:nvPr/>
        </p:nvSpPr>
        <p:spPr>
          <a:xfrm>
            <a:off x="9815760" y="6359760"/>
            <a:ext cx="1955520" cy="228240"/>
          </a:xfrm>
          <a:prstGeom prst="rect">
            <a:avLst/>
          </a:prstGeom>
          <a:noFill/>
          <a:ln w="0">
            <a:noFill/>
          </a:ln>
        </p:spPr>
        <p:txBody>
          <a:bodyPr anchor="b">
            <a:noAutofit/>
          </a:bodyPr>
          <a:p>
            <a:pPr algn="r">
              <a:lnSpc>
                <a:spcPct val="100000"/>
              </a:lnSpc>
            </a:pPr>
            <a:fld id="{4A4BEF7B-C548-47AC-B055-F6C3456F8DE1}" type="slidenum">
              <a:rPr b="0" lang="en-US" sz="1000" spc="-1" strike="noStrike">
                <a:solidFill>
                  <a:srgbClr val="5c5c5c"/>
                </a:solidFill>
                <a:latin typeface="Goudy Old Style"/>
              </a:rPr>
              <a:t>1</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0"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61"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62" name="Title 1"/>
          <p:cNvSpPr txBox="1"/>
          <p:nvPr/>
        </p:nvSpPr>
        <p:spPr>
          <a:xfrm>
            <a:off x="1175400" y="870120"/>
            <a:ext cx="9792000" cy="549000"/>
          </a:xfrm>
          <a:prstGeom prst="rect">
            <a:avLst/>
          </a:prstGeom>
          <a:noFill/>
          <a:ln w="0">
            <a:noFill/>
          </a:ln>
        </p:spPr>
        <p:txBody>
          <a:bodyPr anchor="ctr">
            <a:normAutofit fontScale="64000"/>
          </a:bodyPr>
          <a:p>
            <a:pPr algn="ctr">
              <a:lnSpc>
                <a:spcPct val="90000"/>
              </a:lnSpc>
            </a:pPr>
            <a:r>
              <a:rPr b="0" lang="en-US" sz="4800" spc="-72" strike="noStrike" u="sng">
                <a:solidFill>
                  <a:srgbClr val="262626"/>
                </a:solidFill>
                <a:uFillTx/>
                <a:latin typeface="Times New Roman"/>
              </a:rPr>
              <a:t>Results</a:t>
            </a:r>
            <a:endParaRPr b="0" lang="en-US" sz="4800" spc="-1" strike="noStrike">
              <a:solidFill>
                <a:srgbClr val="000000"/>
              </a:solidFill>
              <a:latin typeface="Goudy Old Style"/>
            </a:endParaRPr>
          </a:p>
        </p:txBody>
      </p:sp>
      <p:pic>
        <p:nvPicPr>
          <p:cNvPr id="263" name="Picture 4" descr="Graphical user interface, application&#10;&#10;Description automatically generated"/>
          <p:cNvPicPr/>
          <p:nvPr/>
        </p:nvPicPr>
        <p:blipFill>
          <a:blip r:embed="rId1"/>
          <a:stretch/>
        </p:blipFill>
        <p:spPr>
          <a:xfrm>
            <a:off x="2207160" y="1522800"/>
            <a:ext cx="8605800" cy="4687200"/>
          </a:xfrm>
          <a:prstGeom prst="rect">
            <a:avLst/>
          </a:prstGeom>
          <a:ln w="0">
            <a:noFill/>
          </a:ln>
        </p:spPr>
      </p:pic>
      <p:sp>
        <p:nvSpPr>
          <p:cNvPr id="264"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4F9BF628-1F47-4909-BC58-84579B1AEDF9}" type="slidenum">
              <a:rPr b="0" lang="en-US" sz="1000" spc="-1" strike="noStrike">
                <a:solidFill>
                  <a:srgbClr val="404040"/>
                </a:solidFill>
                <a:latin typeface="Goudy Old Style"/>
              </a:rPr>
              <a:t>10</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65"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66"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67" name="Title 1"/>
          <p:cNvSpPr txBox="1"/>
          <p:nvPr/>
        </p:nvSpPr>
        <p:spPr>
          <a:xfrm>
            <a:off x="1175400" y="870120"/>
            <a:ext cx="9792000" cy="76464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Login Page</a:t>
            </a:r>
            <a:endParaRPr b="0" lang="en-US" sz="4800" spc="-1" strike="noStrike">
              <a:solidFill>
                <a:srgbClr val="000000"/>
              </a:solidFill>
              <a:latin typeface="Goudy Old Style"/>
            </a:endParaRPr>
          </a:p>
        </p:txBody>
      </p:sp>
      <p:pic>
        <p:nvPicPr>
          <p:cNvPr id="268" name="Picture 4" descr="Graphical user interface&#10;&#10;Description automatically generated"/>
          <p:cNvPicPr/>
          <p:nvPr/>
        </p:nvPicPr>
        <p:blipFill>
          <a:blip r:embed="rId1"/>
          <a:stretch/>
        </p:blipFill>
        <p:spPr>
          <a:xfrm>
            <a:off x="1718280" y="1810080"/>
            <a:ext cx="8993880" cy="4399560"/>
          </a:xfrm>
          <a:prstGeom prst="rect">
            <a:avLst/>
          </a:prstGeom>
          <a:ln w="0">
            <a:noFill/>
          </a:ln>
        </p:spPr>
      </p:pic>
      <p:sp>
        <p:nvSpPr>
          <p:cNvPr id="269"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96ABF883-9522-49E9-8762-7EF3A9A5CBBC}" type="slidenum">
              <a:rPr b="0" lang="en-US" sz="1000" spc="-1" strike="noStrike">
                <a:solidFill>
                  <a:srgbClr val="404040"/>
                </a:solidFill>
                <a:latin typeface="Goudy Old Style"/>
              </a:rPr>
              <a:t>11</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70"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271"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272"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273"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274" name="Group 71"/>
          <p:cNvGrpSpPr/>
          <p:nvPr/>
        </p:nvGrpSpPr>
        <p:grpSpPr>
          <a:xfrm>
            <a:off x="5249880" y="1267560"/>
            <a:ext cx="1692000" cy="616320"/>
            <a:chOff x="5249880" y="1267560"/>
            <a:chExt cx="1692000" cy="616320"/>
          </a:xfrm>
        </p:grpSpPr>
        <p:sp>
          <p:nvSpPr>
            <p:cNvPr id="275"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276"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277"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278"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279" name="Picture 4" descr="Graphical user interface&#10;&#10;Description automatically generated"/>
          <p:cNvPicPr/>
          <p:nvPr/>
        </p:nvPicPr>
        <p:blipFill>
          <a:blip r:embed="rId1"/>
          <a:stretch/>
        </p:blipFill>
        <p:spPr>
          <a:xfrm>
            <a:off x="0" y="0"/>
            <a:ext cx="12191760" cy="6857640"/>
          </a:xfrm>
          <a:prstGeom prst="rect">
            <a:avLst/>
          </a:prstGeom>
          <a:ln w="0">
            <a:noFill/>
          </a:ln>
        </p:spPr>
      </p:pic>
      <p:sp>
        <p:nvSpPr>
          <p:cNvPr id="280"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281" name="Title 1"/>
          <p:cNvSpPr txBox="1"/>
          <p:nvPr/>
        </p:nvSpPr>
        <p:spPr>
          <a:xfrm>
            <a:off x="372600" y="576180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User interface</a:t>
            </a:r>
            <a:endParaRPr b="0" lang="en-US" sz="4400" spc="-1" strike="noStrike">
              <a:solidFill>
                <a:srgbClr val="000000"/>
              </a:solidFill>
              <a:latin typeface="Goudy Old Style"/>
            </a:endParaRPr>
          </a:p>
        </p:txBody>
      </p:sp>
      <p:sp>
        <p:nvSpPr>
          <p:cNvPr id="282"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22C673F5-2A8C-40E3-B230-4AADD5910F67}" type="slidenum">
              <a:rPr b="0" lang="en-US" sz="1000" spc="-1" strike="noStrike">
                <a:solidFill>
                  <a:srgbClr val="ffffff"/>
                </a:solidFill>
                <a:latin typeface="Goudy Old Style"/>
              </a:rPr>
              <a:t>12</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83"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284"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285"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286"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287" name="Group 71"/>
          <p:cNvGrpSpPr/>
          <p:nvPr/>
        </p:nvGrpSpPr>
        <p:grpSpPr>
          <a:xfrm>
            <a:off x="5249880" y="1267560"/>
            <a:ext cx="1692000" cy="616320"/>
            <a:chOff x="5249880" y="1267560"/>
            <a:chExt cx="1692000" cy="616320"/>
          </a:xfrm>
        </p:grpSpPr>
        <p:sp>
          <p:nvSpPr>
            <p:cNvPr id="288"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289"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290"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291"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292"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293" name="Title 1"/>
          <p:cNvSpPr txBox="1"/>
          <p:nvPr/>
        </p:nvSpPr>
        <p:spPr>
          <a:xfrm>
            <a:off x="674640" y="4683600"/>
            <a:ext cx="11439000" cy="897120"/>
          </a:xfrm>
          <a:prstGeom prst="rect">
            <a:avLst/>
          </a:prstGeom>
          <a:noFill/>
          <a:ln w="0">
            <a:noFill/>
          </a:ln>
        </p:spPr>
        <p:txBody>
          <a:bodyPr anchor="ctr">
            <a:normAutofit/>
          </a:bodyPr>
          <a:p>
            <a:pPr algn="ctr">
              <a:lnSpc>
                <a:spcPct val="83000"/>
              </a:lnSpc>
            </a:pPr>
            <a:r>
              <a:rPr b="1" lang="en-US" sz="4400" spc="-100" strike="noStrike" u="sng" cap="all">
                <a:solidFill>
                  <a:srgbClr val="ffffff"/>
                </a:solidFill>
                <a:uFillTx/>
                <a:latin typeface="Goudy Old Style"/>
              </a:rPr>
              <a:t>Database</a:t>
            </a:r>
            <a:endParaRPr b="0" lang="en-US" sz="4400" spc="-1" strike="noStrike">
              <a:solidFill>
                <a:srgbClr val="000000"/>
              </a:solidFill>
              <a:latin typeface="Goudy Old Style"/>
            </a:endParaRPr>
          </a:p>
        </p:txBody>
      </p:sp>
      <p:sp>
        <p:nvSpPr>
          <p:cNvPr id="294"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DED90661-8480-4CB4-9E18-3B463889F230}" type="slidenum">
              <a:rPr b="0" lang="en-US" sz="1000" spc="-1" strike="noStrike">
                <a:solidFill>
                  <a:srgbClr val="ffffff"/>
                </a:solidFill>
                <a:latin typeface="Goudy Old Style"/>
              </a:rPr>
              <a:t>13</a:t>
            </a:fld>
            <a:endParaRPr b="0" lang="en-US" sz="1000" spc="-1" strike="noStrike">
              <a:latin typeface="Times New Roman"/>
            </a:endParaRPr>
          </a:p>
        </p:txBody>
      </p:sp>
      <p:pic>
        <p:nvPicPr>
          <p:cNvPr id="295" name="Picture 7" descr=""/>
          <p:cNvPicPr/>
          <p:nvPr/>
        </p:nvPicPr>
        <p:blipFill>
          <a:blip r:embed="rId1"/>
          <a:stretch/>
        </p:blipFill>
        <p:spPr>
          <a:xfrm>
            <a:off x="62640" y="0"/>
            <a:ext cx="12072960" cy="6857640"/>
          </a:xfrm>
          <a:prstGeom prst="rect">
            <a:avLst/>
          </a:prstGeom>
          <a:ln w="0">
            <a:noFill/>
          </a:ln>
        </p:spPr>
      </p:pic>
      <p:sp>
        <p:nvSpPr>
          <p:cNvPr id="296" name="Rectangle 78_0"/>
          <p:cNvSpPr/>
          <p:nvPr/>
        </p:nvSpPr>
        <p:spPr>
          <a:xfrm rot="10800000">
            <a:off x="360" y="4530600"/>
            <a:ext cx="12191760" cy="2327400"/>
          </a:xfrm>
          <a:prstGeom prst="rect">
            <a:avLst/>
          </a:prstGeom>
          <a:gradFill rotWithShape="0">
            <a:gsLst>
              <a:gs pos="0">
                <a:srgbClr val="000000">
                  <a:alpha val="0"/>
                </a:srgbClr>
              </a:gs>
              <a:gs pos="100000">
                <a:srgbClr val="000000">
                  <a:alpha val="65098"/>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297" name="Title 1_0"/>
          <p:cNvSpPr txBox="1"/>
          <p:nvPr/>
        </p:nvSpPr>
        <p:spPr>
          <a:xfrm>
            <a:off x="473760" y="5486400"/>
            <a:ext cx="11439000" cy="897120"/>
          </a:xfrm>
          <a:prstGeom prst="rect">
            <a:avLst/>
          </a:prstGeom>
          <a:noFill/>
          <a:ln w="0">
            <a:noFill/>
          </a:ln>
        </p:spPr>
        <p:txBody>
          <a:bodyPr anchor="ctr">
            <a:normAutofit/>
          </a:bodyPr>
          <a:p>
            <a:pPr algn="ctr">
              <a:lnSpc>
                <a:spcPct val="83000"/>
              </a:lnSpc>
            </a:pPr>
            <a:r>
              <a:rPr b="0" lang="en-US" sz="2800" spc="-100" strike="noStrike" u="sng" cap="all">
                <a:solidFill>
                  <a:srgbClr val="000000"/>
                </a:solidFill>
                <a:uFillTx/>
                <a:latin typeface="Goudy Old Style"/>
              </a:rPr>
              <a:t>Database AFTER registration</a:t>
            </a:r>
            <a:endParaRPr b="0" lang="en-US" sz="2800" spc="-1" strike="noStrike">
              <a:solidFill>
                <a:srgbClr val="000000"/>
              </a:solidFill>
              <a:latin typeface="Goudy Old Style"/>
            </a:endParaRPr>
          </a:p>
        </p:txBody>
      </p:sp>
    </p:spTree>
  </p:cSld>
  <mc:AlternateContent>
    <mc:Choice Requires="p14">
      <p:transition spd="slow" p14:dur="2000"/>
    </mc:Choice>
    <mc:Fallback>
      <p:transition spd="slow"/>
    </mc:Fallback>
  </mc:AlternateContent>
</p:sld>
</file>

<file path=ppt/slides/slide1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298"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299"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00"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01"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02" name="Group 71"/>
          <p:cNvGrpSpPr/>
          <p:nvPr/>
        </p:nvGrpSpPr>
        <p:grpSpPr>
          <a:xfrm>
            <a:off x="5249880" y="1267560"/>
            <a:ext cx="1692000" cy="616320"/>
            <a:chOff x="5249880" y="1267560"/>
            <a:chExt cx="1692000" cy="616320"/>
          </a:xfrm>
        </p:grpSpPr>
        <p:sp>
          <p:nvSpPr>
            <p:cNvPr id="303"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04"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05"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06"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07"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08" name="Title 1"/>
          <p:cNvSpPr txBox="1"/>
          <p:nvPr/>
        </p:nvSpPr>
        <p:spPr>
          <a:xfrm>
            <a:off x="473400" y="603504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Fund transfer</a:t>
            </a:r>
            <a:endParaRPr b="0" lang="en-US" sz="4400" spc="-1" strike="noStrike">
              <a:solidFill>
                <a:srgbClr val="000000"/>
              </a:solidFill>
              <a:latin typeface="Goudy Old Style"/>
            </a:endParaRPr>
          </a:p>
        </p:txBody>
      </p:sp>
      <p:sp>
        <p:nvSpPr>
          <p:cNvPr id="309"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4860C49E-E43C-486E-BF00-6F7E17CC564B}" type="slidenum">
              <a:rPr b="0" lang="en-US" sz="1000" spc="-1" strike="noStrike">
                <a:solidFill>
                  <a:srgbClr val="ffffff"/>
                </a:solidFill>
                <a:latin typeface="Goudy Old Style"/>
              </a:rPr>
              <a:t>14</a:t>
            </a:fld>
            <a:endParaRPr b="0" lang="en-US" sz="1000" spc="-1" strike="noStrike">
              <a:latin typeface="Times New Roman"/>
            </a:endParaRPr>
          </a:p>
        </p:txBody>
      </p:sp>
      <p:pic>
        <p:nvPicPr>
          <p:cNvPr id="310" name="Picture 7" descr="Graphical user interface, website&#10;&#10;Description automatically generated"/>
          <p:cNvPicPr/>
          <p:nvPr/>
        </p:nvPicPr>
        <p:blipFill>
          <a:blip r:embed="rId1"/>
          <a:stretch/>
        </p:blipFill>
        <p:spPr>
          <a:xfrm>
            <a:off x="-1800" y="-17640"/>
            <a:ext cx="12123360" cy="5933880"/>
          </a:xfrm>
          <a:prstGeom prst="rect">
            <a:avLst/>
          </a:prstGeom>
          <a:ln w="0">
            <a:noFill/>
          </a:ln>
        </p:spPr>
      </p:pic>
    </p:spTree>
  </p:cSld>
  <mc:AlternateContent>
    <mc:Choice Requires="p14">
      <p:transition spd="slow" p14:dur="2000"/>
    </mc:Choice>
    <mc:Fallback>
      <p:transition spd="slow"/>
    </mc:Fallback>
  </mc:AlternateContent>
</p:sld>
</file>

<file path=ppt/slides/slide1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11"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12"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13"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14"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15" name="Group 71"/>
          <p:cNvGrpSpPr/>
          <p:nvPr/>
        </p:nvGrpSpPr>
        <p:grpSpPr>
          <a:xfrm>
            <a:off x="5249880" y="1267560"/>
            <a:ext cx="1692000" cy="616320"/>
            <a:chOff x="5249880" y="1267560"/>
            <a:chExt cx="1692000" cy="616320"/>
          </a:xfrm>
        </p:grpSpPr>
        <p:sp>
          <p:nvSpPr>
            <p:cNvPr id="316"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17"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18"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19"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20"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21" name="Title 1"/>
          <p:cNvSpPr txBox="1"/>
          <p:nvPr/>
        </p:nvSpPr>
        <p:spPr>
          <a:xfrm>
            <a:off x="473400" y="6035040"/>
            <a:ext cx="11439000" cy="897120"/>
          </a:xfrm>
          <a:prstGeom prst="rect">
            <a:avLst/>
          </a:prstGeom>
          <a:noFill/>
          <a:ln w="0">
            <a:noFill/>
          </a:ln>
        </p:spPr>
        <p:txBody>
          <a:bodyPr anchor="ctr">
            <a:normAutofit/>
          </a:bodyPr>
          <a:p>
            <a:pPr algn="ctr">
              <a:lnSpc>
                <a:spcPct val="83000"/>
              </a:lnSpc>
            </a:pPr>
            <a:r>
              <a:rPr b="0" lang="en-US" sz="2800" spc="-100" strike="noStrike" u="sng" cap="all">
                <a:solidFill>
                  <a:srgbClr val="000000"/>
                </a:solidFill>
                <a:uFillTx/>
                <a:latin typeface="Goudy Old Style"/>
              </a:rPr>
              <a:t>Database AFTER FUND TRANSFER</a:t>
            </a:r>
            <a:endParaRPr b="0" lang="en-US" sz="2800" spc="-1" strike="noStrike">
              <a:solidFill>
                <a:srgbClr val="000000"/>
              </a:solidFill>
              <a:latin typeface="Goudy Old Style"/>
            </a:endParaRPr>
          </a:p>
        </p:txBody>
      </p:sp>
      <p:sp>
        <p:nvSpPr>
          <p:cNvPr id="322"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D6B1E00E-0332-4780-8C0B-B069E0F56E20}" type="slidenum">
              <a:rPr b="0" lang="en-US" sz="1000" spc="-1" strike="noStrike">
                <a:solidFill>
                  <a:srgbClr val="ffffff"/>
                </a:solidFill>
                <a:latin typeface="Goudy Old Style"/>
              </a:rPr>
              <a:t>15</a:t>
            </a:fld>
            <a:endParaRPr b="0" lang="en-US" sz="1000" spc="-1" strike="noStrike">
              <a:latin typeface="Times New Roman"/>
            </a:endParaRPr>
          </a:p>
        </p:txBody>
      </p:sp>
      <p:pic>
        <p:nvPicPr>
          <p:cNvPr id="323" name="Picture 7" descr=""/>
          <p:cNvPicPr/>
          <p:nvPr/>
        </p:nvPicPr>
        <p:blipFill>
          <a:blip r:embed="rId1"/>
          <a:stretch/>
        </p:blipFill>
        <p:spPr>
          <a:xfrm>
            <a:off x="156240" y="133560"/>
            <a:ext cx="12080160" cy="5890680"/>
          </a:xfrm>
          <a:prstGeom prst="rect">
            <a:avLst/>
          </a:prstGeom>
          <a:ln w="0">
            <a:noFill/>
          </a:ln>
        </p:spPr>
      </p:pic>
    </p:spTree>
  </p:cSld>
  <mc:AlternateContent>
    <mc:Choice Requires="p14">
      <p:transition spd="slow" p14:dur="2000"/>
    </mc:Choice>
    <mc:Fallback>
      <p:transition spd="slow"/>
    </mc:Fallback>
  </mc:AlternateContent>
</p:sld>
</file>

<file path=ppt/slides/slide1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24" name="Rectangle 8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25" name="Rectangle 8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26" name="Rectangle 8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27" name="Rectangle 8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28" name="Group 91"/>
          <p:cNvGrpSpPr/>
          <p:nvPr/>
        </p:nvGrpSpPr>
        <p:grpSpPr>
          <a:xfrm>
            <a:off x="5249880" y="1267560"/>
            <a:ext cx="1692000" cy="616320"/>
            <a:chOff x="5249880" y="1267560"/>
            <a:chExt cx="1692000" cy="616320"/>
          </a:xfrm>
        </p:grpSpPr>
        <p:sp>
          <p:nvSpPr>
            <p:cNvPr id="329" name="Straight Connector 9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30" name="Straight Connector 9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31" name="Straight Connector 9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32" name="Rectangle 9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33" name="Picture 7" descr="Graphical user interface&#10;&#10;Description automatically generated"/>
          <p:cNvPicPr/>
          <p:nvPr/>
        </p:nvPicPr>
        <p:blipFill>
          <a:blip r:embed="rId1"/>
          <a:stretch/>
        </p:blipFill>
        <p:spPr>
          <a:xfrm>
            <a:off x="0" y="0"/>
            <a:ext cx="12191760" cy="6857640"/>
          </a:xfrm>
          <a:prstGeom prst="rect">
            <a:avLst/>
          </a:prstGeom>
          <a:ln w="0">
            <a:noFill/>
          </a:ln>
        </p:spPr>
      </p:pic>
      <p:sp>
        <p:nvSpPr>
          <p:cNvPr id="334" name="Rectangle 98"/>
          <p:cNvSpPr/>
          <p:nvPr/>
        </p:nvSpPr>
        <p:spPr>
          <a:xfrm>
            <a:off x="-2160" y="5486400"/>
            <a:ext cx="12193920" cy="1371240"/>
          </a:xfrm>
          <a:prstGeom prst="rect">
            <a:avLst/>
          </a:prstGeom>
          <a:solidFill>
            <a:schemeClr val="bg1">
              <a:alpha val="30000"/>
            </a:schemeClr>
          </a:solidFill>
          <a:ln w="6350">
            <a:noFill/>
          </a:ln>
        </p:spPr>
        <p:style>
          <a:lnRef idx="0"/>
          <a:fillRef idx="0"/>
          <a:effectRef idx="0"/>
          <a:fontRef idx="minor"/>
        </p:style>
      </p:sp>
      <p:sp>
        <p:nvSpPr>
          <p:cNvPr id="335" name="Rectangle 100"/>
          <p:cNvSpPr/>
          <p:nvPr/>
        </p:nvSpPr>
        <p:spPr>
          <a:xfrm rot="10800000">
            <a:off x="360" y="5028840"/>
            <a:ext cx="12191760" cy="1143000"/>
          </a:xfrm>
          <a:prstGeom prst="rect">
            <a:avLst/>
          </a:prstGeom>
          <a:noFill/>
          <a:ln>
            <a:noFill/>
          </a:ln>
        </p:spPr>
        <p:style>
          <a:lnRef idx="2">
            <a:schemeClr val="accent1">
              <a:shade val="50000"/>
            </a:schemeClr>
          </a:lnRef>
          <a:fillRef idx="1">
            <a:schemeClr val="accent1"/>
          </a:fillRef>
          <a:effectRef idx="0">
            <a:schemeClr val="accent1"/>
          </a:effectRef>
          <a:fontRef idx="minor"/>
        </p:style>
      </p:sp>
      <p:sp>
        <p:nvSpPr>
          <p:cNvPr id="336" name="Title 1"/>
          <p:cNvSpPr txBox="1"/>
          <p:nvPr/>
        </p:nvSpPr>
        <p:spPr>
          <a:xfrm>
            <a:off x="372600" y="571500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BALANCE </a:t>
            </a:r>
            <a:endParaRPr b="0" lang="en-US" sz="4400" spc="-1" strike="noStrike">
              <a:solidFill>
                <a:srgbClr val="000000"/>
              </a:solidFill>
              <a:latin typeface="Goudy Old Style"/>
            </a:endParaRPr>
          </a:p>
        </p:txBody>
      </p:sp>
      <p:sp>
        <p:nvSpPr>
          <p:cNvPr id="337"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96A6A465-1E68-4D94-8E70-97B464E2C21F}" type="slidenum">
              <a:rPr b="0" lang="en-US" sz="1000" spc="-1" strike="noStrike">
                <a:solidFill>
                  <a:srgbClr val="ffffff"/>
                </a:solidFill>
                <a:latin typeface="Goudy Old Style"/>
              </a:rPr>
              <a:t>16</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38"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39"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40"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41"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42" name="Group 71"/>
          <p:cNvGrpSpPr/>
          <p:nvPr/>
        </p:nvGrpSpPr>
        <p:grpSpPr>
          <a:xfrm>
            <a:off x="5249880" y="1267560"/>
            <a:ext cx="1692000" cy="616320"/>
            <a:chOff x="5249880" y="1267560"/>
            <a:chExt cx="1692000" cy="616320"/>
          </a:xfrm>
        </p:grpSpPr>
        <p:sp>
          <p:nvSpPr>
            <p:cNvPr id="343"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44"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45"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46"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47" name="Picture 4" descr="Graphical user interface, website&#10;&#10;Description automatically generated"/>
          <p:cNvPicPr/>
          <p:nvPr/>
        </p:nvPicPr>
        <p:blipFill>
          <a:blip r:embed="rId1"/>
          <a:stretch/>
        </p:blipFill>
        <p:spPr>
          <a:xfrm>
            <a:off x="-7200" y="0"/>
            <a:ext cx="12191760" cy="6857640"/>
          </a:xfrm>
          <a:prstGeom prst="rect">
            <a:avLst/>
          </a:prstGeom>
          <a:ln w="0">
            <a:noFill/>
          </a:ln>
        </p:spPr>
      </p:pic>
      <p:sp>
        <p:nvSpPr>
          <p:cNvPr id="348"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49" name="Title 1"/>
          <p:cNvSpPr txBox="1"/>
          <p:nvPr/>
        </p:nvSpPr>
        <p:spPr>
          <a:xfrm>
            <a:off x="473400" y="576180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Deposit Money</a:t>
            </a:r>
            <a:endParaRPr b="0" lang="en-US" sz="4400" spc="-1" strike="noStrike">
              <a:solidFill>
                <a:srgbClr val="000000"/>
              </a:solidFill>
              <a:latin typeface="Goudy Old Style"/>
            </a:endParaRPr>
          </a:p>
        </p:txBody>
      </p:sp>
      <p:sp>
        <p:nvSpPr>
          <p:cNvPr id="350"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5A5F5A40-7E06-477E-B63D-578E63702F9E}" type="slidenum">
              <a:rPr b="0" lang="en-US" sz="1000" spc="-1" strike="noStrike">
                <a:solidFill>
                  <a:srgbClr val="ffffff"/>
                </a:solidFill>
                <a:latin typeface="Goudy Old Style"/>
              </a:rPr>
              <a:t>17</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51"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52"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53"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54"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55" name="Group 71"/>
          <p:cNvGrpSpPr/>
          <p:nvPr/>
        </p:nvGrpSpPr>
        <p:grpSpPr>
          <a:xfrm>
            <a:off x="5249880" y="1267560"/>
            <a:ext cx="1692000" cy="616320"/>
            <a:chOff x="5249880" y="1267560"/>
            <a:chExt cx="1692000" cy="616320"/>
          </a:xfrm>
        </p:grpSpPr>
        <p:sp>
          <p:nvSpPr>
            <p:cNvPr id="356"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57"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58"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59"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60" name="Picture 4" descr=""/>
          <p:cNvPicPr/>
          <p:nvPr/>
        </p:nvPicPr>
        <p:blipFill>
          <a:blip r:embed="rId1"/>
          <a:stretch/>
        </p:blipFill>
        <p:spPr>
          <a:xfrm>
            <a:off x="0" y="0"/>
            <a:ext cx="12191760" cy="6857640"/>
          </a:xfrm>
          <a:prstGeom prst="rect">
            <a:avLst/>
          </a:prstGeom>
          <a:ln w="0">
            <a:noFill/>
          </a:ln>
        </p:spPr>
      </p:pic>
      <p:sp>
        <p:nvSpPr>
          <p:cNvPr id="361"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62" name="Title 1"/>
          <p:cNvSpPr txBox="1"/>
          <p:nvPr/>
        </p:nvSpPr>
        <p:spPr>
          <a:xfrm>
            <a:off x="372600" y="4007880"/>
            <a:ext cx="11439000" cy="897120"/>
          </a:xfrm>
          <a:prstGeom prst="rect">
            <a:avLst/>
          </a:prstGeom>
          <a:noFill/>
          <a:ln w="0">
            <a:noFill/>
          </a:ln>
        </p:spPr>
        <p:txBody>
          <a:bodyPr anchor="ctr">
            <a:normAutofit/>
          </a:bodyPr>
          <a:p>
            <a:pPr algn="ctr">
              <a:lnSpc>
                <a:spcPct val="83000"/>
              </a:lnSpc>
            </a:pPr>
            <a:r>
              <a:rPr b="0" lang="en-US" sz="2800" spc="-100" strike="noStrike" u="sng" cap="all">
                <a:solidFill>
                  <a:srgbClr val="0d0d0d"/>
                </a:solidFill>
                <a:uFillTx/>
                <a:latin typeface="Times New Roman"/>
              </a:rPr>
              <a:t>800 deposited to account nor 691671 </a:t>
            </a:r>
            <a:endParaRPr b="0" lang="en-US" sz="2800" spc="-1" strike="noStrike">
              <a:solidFill>
                <a:srgbClr val="000000"/>
              </a:solidFill>
              <a:latin typeface="Goudy Old Style"/>
            </a:endParaRPr>
          </a:p>
        </p:txBody>
      </p:sp>
      <p:sp>
        <p:nvSpPr>
          <p:cNvPr id="363"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590FDC09-E504-407E-8105-F61FBE99DDCD}" type="slidenum">
              <a:rPr b="0" lang="en-US" sz="1000" spc="-1" strike="noStrike">
                <a:solidFill>
                  <a:srgbClr val="ffffff"/>
                </a:solidFill>
                <a:latin typeface="Goudy Old Style"/>
              </a:rPr>
              <a:t>18</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1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64"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65"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66"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67"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68" name="Group 71"/>
          <p:cNvGrpSpPr/>
          <p:nvPr/>
        </p:nvGrpSpPr>
        <p:grpSpPr>
          <a:xfrm>
            <a:off x="5249880" y="1267560"/>
            <a:ext cx="1692000" cy="616320"/>
            <a:chOff x="5249880" y="1267560"/>
            <a:chExt cx="1692000" cy="616320"/>
          </a:xfrm>
        </p:grpSpPr>
        <p:sp>
          <p:nvSpPr>
            <p:cNvPr id="369"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70"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71"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72"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73" name="Picture 4" descr="Graphical user interface, website&#10;&#10;Description automatically generated"/>
          <p:cNvPicPr/>
          <p:nvPr/>
        </p:nvPicPr>
        <p:blipFill>
          <a:blip r:embed="rId1"/>
          <a:stretch/>
        </p:blipFill>
        <p:spPr>
          <a:xfrm>
            <a:off x="0" y="0"/>
            <a:ext cx="12191760" cy="6857640"/>
          </a:xfrm>
          <a:prstGeom prst="rect">
            <a:avLst/>
          </a:prstGeom>
          <a:ln w="0">
            <a:noFill/>
          </a:ln>
        </p:spPr>
      </p:pic>
      <p:sp>
        <p:nvSpPr>
          <p:cNvPr id="374"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75" name="Title 1"/>
          <p:cNvSpPr txBox="1"/>
          <p:nvPr/>
        </p:nvSpPr>
        <p:spPr>
          <a:xfrm>
            <a:off x="372600" y="584820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Withdraw Money</a:t>
            </a:r>
            <a:endParaRPr b="0" lang="en-US" sz="4400" spc="-1" strike="noStrike">
              <a:solidFill>
                <a:srgbClr val="000000"/>
              </a:solidFill>
              <a:latin typeface="Goudy Old Style"/>
            </a:endParaRPr>
          </a:p>
        </p:txBody>
      </p:sp>
      <p:sp>
        <p:nvSpPr>
          <p:cNvPr id="376"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18A4D679-9796-4091-B090-7900D6A5B4C6}" type="slidenum">
              <a:rPr b="0" lang="en-US" sz="1000" spc="-1" strike="noStrike">
                <a:solidFill>
                  <a:srgbClr val="ffffff"/>
                </a:solidFill>
                <a:latin typeface="Goudy Old Style"/>
              </a:rPr>
              <a:t>19</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191" name="Rectangle 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192" name="Rectangle 8"/>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193" name="Rectangle 10"/>
          <p:cNvSpPr/>
          <p:nvPr/>
        </p:nvSpPr>
        <p:spPr>
          <a:xfrm>
            <a:off x="1447920" y="1411560"/>
            <a:ext cx="9295920" cy="4034520"/>
          </a:xfrm>
          <a:prstGeom prst="rect">
            <a:avLst/>
          </a:prstGeom>
          <a:noFill/>
          <a:ln cap="sq" w="6350">
            <a:solidFill>
              <a:srgbClr val="000000">
                <a:lumMod val="75000"/>
                <a:lumOff val="25000"/>
              </a:srgbClr>
            </a:solidFill>
            <a:miter/>
          </a:ln>
        </p:spPr>
        <p:style>
          <a:lnRef idx="0"/>
          <a:fillRef idx="0"/>
          <a:effectRef idx="0"/>
          <a:fontRef idx="minor"/>
        </p:style>
      </p:sp>
      <p:sp>
        <p:nvSpPr>
          <p:cNvPr id="194" name="Rectangle 12"/>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195" name="Group 14"/>
          <p:cNvGrpSpPr/>
          <p:nvPr/>
        </p:nvGrpSpPr>
        <p:grpSpPr>
          <a:xfrm>
            <a:off x="5249880" y="1267560"/>
            <a:ext cx="1692000" cy="616320"/>
            <a:chOff x="5249880" y="1267560"/>
            <a:chExt cx="1692000" cy="616320"/>
          </a:xfrm>
        </p:grpSpPr>
        <p:sp>
          <p:nvSpPr>
            <p:cNvPr id="196" name="Straight Connector 15"/>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97" name="Straight Connector 16"/>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198" name="Straight Connector 17"/>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199" name="Rectangle 19"/>
          <p:cNvSpPr/>
          <p:nvPr/>
        </p:nvSpPr>
        <p:spPr>
          <a:xfrm>
            <a:off x="0" y="0"/>
            <a:ext cx="12191760" cy="6857640"/>
          </a:xfrm>
          <a:prstGeom prst="rect">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p:style>
      </p:sp>
      <p:sp>
        <p:nvSpPr>
          <p:cNvPr id="200" name="Rectangle 21"/>
          <p:cNvSpPr/>
          <p:nvPr/>
        </p:nvSpPr>
        <p:spPr>
          <a:xfrm>
            <a:off x="632160" y="610920"/>
            <a:ext cx="10927440" cy="5635800"/>
          </a:xfrm>
          <a:prstGeom prst="rect">
            <a:avLst/>
          </a:prstGeom>
          <a:solidFill>
            <a:srgbClr val="ffffff"/>
          </a:solidFill>
          <a:ln w="6350">
            <a:noFill/>
          </a:ln>
          <a:effectLst>
            <a:outerShdw algn="ctr" blurRad="50760" rotWithShape="0">
              <a:srgbClr val="000000">
                <a:alpha val="66000"/>
              </a:srgbClr>
            </a:outerShdw>
          </a:effectLst>
        </p:spPr>
        <p:style>
          <a:lnRef idx="0"/>
          <a:fillRef idx="0"/>
          <a:effectRef idx="0"/>
          <a:fontRef idx="minor"/>
        </p:style>
      </p:sp>
      <p:sp>
        <p:nvSpPr>
          <p:cNvPr id="201" name="Rectangle 23"/>
          <p:cNvSpPr/>
          <p:nvPr/>
        </p:nvSpPr>
        <p:spPr>
          <a:xfrm>
            <a:off x="797040" y="777240"/>
            <a:ext cx="10597680" cy="5303160"/>
          </a:xfrm>
          <a:prstGeom prst="rect">
            <a:avLst/>
          </a:prstGeom>
          <a:solidFill>
            <a:schemeClr val="bg1"/>
          </a:solidFill>
          <a:ln cap="sq" w="6350">
            <a:solidFill>
              <a:srgbClr val="000000">
                <a:lumMod val="75000"/>
                <a:lumOff val="25000"/>
              </a:srgbClr>
            </a:solidFill>
            <a:miter/>
          </a:ln>
        </p:spPr>
        <p:style>
          <a:lnRef idx="0"/>
          <a:fillRef idx="0"/>
          <a:effectRef idx="0"/>
          <a:fontRef idx="minor"/>
        </p:style>
      </p:sp>
      <p:sp>
        <p:nvSpPr>
          <p:cNvPr id="202" name="TextBox 1"/>
          <p:cNvSpPr/>
          <p:nvPr/>
        </p:nvSpPr>
        <p:spPr>
          <a:xfrm>
            <a:off x="1263600" y="1272960"/>
            <a:ext cx="6731280" cy="4326480"/>
          </a:xfrm>
          <a:prstGeom prst="rect">
            <a:avLst/>
          </a:prstGeom>
          <a:noFill/>
          <a:ln w="0">
            <a:noFill/>
          </a:ln>
        </p:spPr>
        <p:style>
          <a:lnRef idx="0"/>
          <a:fillRef idx="0"/>
          <a:effectRef idx="0"/>
          <a:fontRef idx="minor"/>
        </p:style>
        <p:txBody>
          <a:bodyPr horzOverflow="overflow" vertOverflow="overflow" anchor="ctr">
            <a:normAutofit/>
          </a:bodyPr>
          <a:p>
            <a:pPr algn="r">
              <a:lnSpc>
                <a:spcPct val="83000"/>
              </a:lnSpc>
              <a:spcAft>
                <a:spcPts val="601"/>
              </a:spcAft>
            </a:pPr>
            <a:r>
              <a:rPr b="0" lang="en-US" sz="6800" spc="-100" strike="noStrike" cap="all">
                <a:solidFill>
                  <a:srgbClr val="000000"/>
                </a:solidFill>
                <a:latin typeface="Goudy Old Style"/>
              </a:rPr>
              <a:t>ONLINE BANKING APPLICATION</a:t>
            </a:r>
            <a:endParaRPr b="0" lang="en-US" sz="6800" spc="-1" strike="noStrike">
              <a:latin typeface="Arial"/>
            </a:endParaRPr>
          </a:p>
        </p:txBody>
      </p:sp>
      <p:sp>
        <p:nvSpPr>
          <p:cNvPr id="203" name="Straight Connector 25"/>
          <p:cNvSpPr/>
          <p:nvPr/>
        </p:nvSpPr>
        <p:spPr>
          <a:xfrm>
            <a:off x="8129520" y="2057400"/>
            <a:ext cx="360" cy="2743200"/>
          </a:xfrm>
          <a:prstGeom prst="line">
            <a:avLst/>
          </a:prstGeom>
          <a:ln w="12700">
            <a:solidFill>
              <a:srgbClr val="000000">
                <a:lumMod val="75000"/>
                <a:lumOff val="25000"/>
              </a:srgbClr>
            </a:solidFill>
            <a:round/>
          </a:ln>
        </p:spPr>
        <p:style>
          <a:lnRef idx="1">
            <a:schemeClr val="accent1"/>
          </a:lnRef>
          <a:fillRef idx="0">
            <a:schemeClr val="accent1"/>
          </a:fillRef>
          <a:effectRef idx="0">
            <a:schemeClr val="accent1"/>
          </a:effectRef>
          <a:fontRef idx="minor"/>
        </p:style>
      </p:sp>
      <p:sp>
        <p:nvSpPr>
          <p:cNvPr id="204" name="TextBox 4"/>
          <p:cNvSpPr/>
          <p:nvPr/>
        </p:nvSpPr>
        <p:spPr>
          <a:xfrm>
            <a:off x="8361720" y="1820160"/>
            <a:ext cx="2742840" cy="2926440"/>
          </a:xfrm>
          <a:prstGeom prst="rect">
            <a:avLst/>
          </a:prstGeom>
          <a:noFill/>
          <a:ln w="0">
            <a:noFill/>
          </a:ln>
        </p:spPr>
        <p:style>
          <a:lnRef idx="0"/>
          <a:fillRef idx="0"/>
          <a:effectRef idx="0"/>
          <a:fontRef idx="minor"/>
        </p:style>
        <p:txBody>
          <a:bodyPr horzOverflow="overflow" vertOverflow="overflow">
            <a:spAutoFit/>
          </a:bodyPr>
          <a:p>
            <a:pPr>
              <a:lnSpc>
                <a:spcPct val="100000"/>
              </a:lnSpc>
            </a:pPr>
            <a:r>
              <a:rPr b="1" lang="en-US" sz="2400" spc="-1" strike="noStrike" u="sng">
                <a:solidFill>
                  <a:srgbClr val="000000"/>
                </a:solidFill>
                <a:uFillTx/>
                <a:latin typeface="Times New Roman"/>
              </a:rPr>
              <a:t>Presented by:</a:t>
            </a:r>
            <a:endParaRPr b="0" lang="en-US" sz="2400" spc="-1" strike="noStrike">
              <a:latin typeface="Arial"/>
            </a:endParaRPr>
          </a:p>
          <a:p>
            <a:pPr>
              <a:lnSpc>
                <a:spcPct val="100000"/>
              </a:lnSpc>
            </a:pPr>
            <a:r>
              <a:rPr b="0" lang="en-US" sz="2400" spc="-1" strike="noStrike">
                <a:solidFill>
                  <a:srgbClr val="000000"/>
                </a:solidFill>
                <a:latin typeface="Times New Roman"/>
              </a:rPr>
              <a:t>Rajani H</a:t>
            </a:r>
            <a:endParaRPr b="0" lang="en-US" sz="2400" spc="-1" strike="noStrike">
              <a:latin typeface="Arial"/>
            </a:endParaRPr>
          </a:p>
          <a:p>
            <a:pPr>
              <a:lnSpc>
                <a:spcPct val="100000"/>
              </a:lnSpc>
            </a:pPr>
            <a:r>
              <a:rPr b="0" lang="en-US" sz="2400" spc="-1" strike="noStrike">
                <a:solidFill>
                  <a:srgbClr val="000000"/>
                </a:solidFill>
                <a:latin typeface="Times New Roman"/>
              </a:rPr>
              <a:t>Dheeraj S</a:t>
            </a:r>
            <a:endParaRPr b="0" lang="en-US" sz="2400" spc="-1" strike="noStrike">
              <a:latin typeface="Arial"/>
            </a:endParaRPr>
          </a:p>
          <a:p>
            <a:pPr>
              <a:lnSpc>
                <a:spcPct val="100000"/>
              </a:lnSpc>
            </a:pPr>
            <a:r>
              <a:rPr b="0" lang="en-US" sz="2400" spc="-1" strike="noStrike">
                <a:solidFill>
                  <a:srgbClr val="000000"/>
                </a:solidFill>
                <a:latin typeface="Times New Roman"/>
              </a:rPr>
              <a:t>Priyanka I</a:t>
            </a:r>
            <a:endParaRPr b="0" lang="en-US" sz="2400" spc="-1" strike="noStrike">
              <a:latin typeface="Arial"/>
            </a:endParaRPr>
          </a:p>
          <a:p>
            <a:pPr>
              <a:lnSpc>
                <a:spcPct val="100000"/>
              </a:lnSpc>
            </a:pPr>
            <a:r>
              <a:rPr b="0" lang="en-US" sz="2400" spc="-1" strike="noStrike">
                <a:solidFill>
                  <a:srgbClr val="000000"/>
                </a:solidFill>
                <a:latin typeface="Times New Roman"/>
              </a:rPr>
              <a:t>Ruthu G</a:t>
            </a:r>
            <a:endParaRPr b="0" lang="en-US" sz="2400" spc="-1" strike="noStrike">
              <a:latin typeface="Arial"/>
            </a:endParaRPr>
          </a:p>
          <a:p>
            <a:pPr>
              <a:lnSpc>
                <a:spcPct val="100000"/>
              </a:lnSpc>
            </a:pPr>
            <a:r>
              <a:rPr b="0" lang="en-US" sz="2400" spc="-1" strike="noStrike">
                <a:solidFill>
                  <a:srgbClr val="000000"/>
                </a:solidFill>
                <a:latin typeface="Times New Roman"/>
              </a:rPr>
              <a:t>Chaitra K</a:t>
            </a:r>
            <a:endParaRPr b="0" lang="en-US" sz="2400" spc="-1" strike="noStrike">
              <a:latin typeface="Arial"/>
            </a:endParaRPr>
          </a:p>
          <a:p>
            <a:pPr>
              <a:lnSpc>
                <a:spcPct val="100000"/>
              </a:lnSpc>
            </a:pPr>
            <a:endParaRPr b="0" lang="en-US" sz="2400" spc="-1" strike="noStrike">
              <a:latin typeface="Arial"/>
            </a:endParaRPr>
          </a:p>
          <a:p>
            <a:pPr>
              <a:lnSpc>
                <a:spcPct val="100000"/>
              </a:lnSpc>
            </a:pPr>
            <a:endParaRPr b="0" lang="en-US" sz="2400" spc="-1" strike="noStrike">
              <a:latin typeface="Arial"/>
            </a:endParaRPr>
          </a:p>
        </p:txBody>
      </p:sp>
      <p:sp>
        <p:nvSpPr>
          <p:cNvPr id="205" name="TextBox 7"/>
          <p:cNvSpPr/>
          <p:nvPr/>
        </p:nvSpPr>
        <p:spPr>
          <a:xfrm>
            <a:off x="5010120" y="3486240"/>
            <a:ext cx="2742840" cy="369000"/>
          </a:xfrm>
          <a:prstGeom prst="rect">
            <a:avLst/>
          </a:prstGeom>
          <a:noFill/>
          <a:ln w="0">
            <a:noFill/>
          </a:ln>
        </p:spPr>
        <p:style>
          <a:lnRef idx="0"/>
          <a:fillRef idx="0"/>
          <a:effectRef idx="0"/>
          <a:fontRef idx="minor"/>
        </p:style>
      </p:sp>
      <p:sp>
        <p:nvSpPr>
          <p:cNvPr id="206" name="Slide Number Placeholder 9"/>
          <p:cNvSpPr txBox="1"/>
          <p:nvPr/>
        </p:nvSpPr>
        <p:spPr>
          <a:xfrm>
            <a:off x="10330200" y="5718600"/>
            <a:ext cx="837720" cy="365400"/>
          </a:xfrm>
          <a:prstGeom prst="rect">
            <a:avLst/>
          </a:prstGeom>
          <a:noFill/>
          <a:ln w="0">
            <a:noFill/>
          </a:ln>
        </p:spPr>
        <p:txBody>
          <a:bodyPr anchor="b">
            <a:noAutofit/>
          </a:bodyPr>
          <a:p>
            <a:pPr algn="r">
              <a:lnSpc>
                <a:spcPct val="100000"/>
              </a:lnSpc>
            </a:pPr>
            <a:fld id="{99E78A95-0BFF-4A66-952D-81C2071EFDAF}" type="slidenum">
              <a:rPr b="0" lang="en-US" sz="1000" spc="-1" strike="noStrike">
                <a:solidFill>
                  <a:srgbClr val="404040"/>
                </a:solidFill>
                <a:latin typeface="Goudy Old Style"/>
              </a:rPr>
              <a:t>2</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20.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77"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78"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79"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80"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81" name="Group 71"/>
          <p:cNvGrpSpPr/>
          <p:nvPr/>
        </p:nvGrpSpPr>
        <p:grpSpPr>
          <a:xfrm>
            <a:off x="5249880" y="1267560"/>
            <a:ext cx="1692000" cy="616320"/>
            <a:chOff x="5249880" y="1267560"/>
            <a:chExt cx="1692000" cy="616320"/>
          </a:xfrm>
        </p:grpSpPr>
        <p:sp>
          <p:nvSpPr>
            <p:cNvPr id="382"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83"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84"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85"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86" name="Picture 4" descr=""/>
          <p:cNvPicPr/>
          <p:nvPr/>
        </p:nvPicPr>
        <p:blipFill>
          <a:blip r:embed="rId1"/>
          <a:stretch/>
        </p:blipFill>
        <p:spPr>
          <a:xfrm>
            <a:off x="0" y="0"/>
            <a:ext cx="12191760" cy="6857640"/>
          </a:xfrm>
          <a:prstGeom prst="rect">
            <a:avLst/>
          </a:prstGeom>
          <a:ln w="0">
            <a:noFill/>
          </a:ln>
        </p:spPr>
      </p:pic>
      <p:sp>
        <p:nvSpPr>
          <p:cNvPr id="387"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388" name="Title 1"/>
          <p:cNvSpPr txBox="1"/>
          <p:nvPr/>
        </p:nvSpPr>
        <p:spPr>
          <a:xfrm>
            <a:off x="531000" y="4884840"/>
            <a:ext cx="11439000" cy="897120"/>
          </a:xfrm>
          <a:prstGeom prst="rect">
            <a:avLst/>
          </a:prstGeom>
          <a:noFill/>
          <a:ln w="0">
            <a:noFill/>
          </a:ln>
        </p:spPr>
        <p:txBody>
          <a:bodyPr anchor="ctr">
            <a:normAutofit/>
          </a:bodyPr>
          <a:p>
            <a:pPr algn="ctr">
              <a:lnSpc>
                <a:spcPct val="83000"/>
              </a:lnSpc>
            </a:pPr>
            <a:r>
              <a:rPr b="0" lang="en-US" sz="3200" spc="-100" strike="noStrike" u="sng" cap="all">
                <a:solidFill>
                  <a:srgbClr val="000000"/>
                </a:solidFill>
                <a:uFillTx/>
                <a:latin typeface="Goudy Old Style"/>
              </a:rPr>
              <a:t>DATABASE AFTER WITHDRAWL</a:t>
            </a:r>
            <a:endParaRPr b="0" lang="en-US" sz="3200" spc="-1" strike="noStrike">
              <a:solidFill>
                <a:srgbClr val="000000"/>
              </a:solidFill>
              <a:latin typeface="Goudy Old Style"/>
            </a:endParaRPr>
          </a:p>
        </p:txBody>
      </p:sp>
      <p:sp>
        <p:nvSpPr>
          <p:cNvPr id="389"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84701BC9-11FC-4F38-B820-FBAC5BEA058F}" type="slidenum">
              <a:rPr b="0" lang="en-US" sz="1000" spc="-1" strike="noStrike">
                <a:solidFill>
                  <a:srgbClr val="ffffff"/>
                </a:solidFill>
                <a:latin typeface="Goudy Old Style"/>
              </a:rPr>
              <a:t>20</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21.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390" name="Rectangle 6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391" name="Rectangle 6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392" name="Rectangle 6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393" name="Rectangle 6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394" name="Group 71"/>
          <p:cNvGrpSpPr/>
          <p:nvPr/>
        </p:nvGrpSpPr>
        <p:grpSpPr>
          <a:xfrm>
            <a:off x="5249880" y="1267560"/>
            <a:ext cx="1692000" cy="616320"/>
            <a:chOff x="5249880" y="1267560"/>
            <a:chExt cx="1692000" cy="616320"/>
          </a:xfrm>
        </p:grpSpPr>
        <p:sp>
          <p:nvSpPr>
            <p:cNvPr id="395" name="Straight Connector 7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96" name="Straight Connector 7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397" name="Straight Connector 7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398" name="Rectangle 7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399" name="Picture 4" descr=""/>
          <p:cNvPicPr/>
          <p:nvPr/>
        </p:nvPicPr>
        <p:blipFill>
          <a:blip r:embed="rId1"/>
          <a:stretch/>
        </p:blipFill>
        <p:spPr>
          <a:xfrm>
            <a:off x="0" y="0"/>
            <a:ext cx="12191760" cy="6857640"/>
          </a:xfrm>
          <a:prstGeom prst="rect">
            <a:avLst/>
          </a:prstGeom>
          <a:ln w="0">
            <a:noFill/>
          </a:ln>
        </p:spPr>
      </p:pic>
      <p:sp>
        <p:nvSpPr>
          <p:cNvPr id="400" name="Rectangle 7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401" name="Title 1"/>
          <p:cNvSpPr txBox="1"/>
          <p:nvPr/>
        </p:nvSpPr>
        <p:spPr>
          <a:xfrm>
            <a:off x="372600" y="4956840"/>
            <a:ext cx="11439000" cy="897120"/>
          </a:xfrm>
          <a:prstGeom prst="rect">
            <a:avLst/>
          </a:prstGeom>
          <a:noFill/>
          <a:ln w="0">
            <a:noFill/>
          </a:ln>
        </p:spPr>
        <p:txBody>
          <a:bodyPr anchor="ctr">
            <a:normAutofit/>
          </a:bodyPr>
          <a:p>
            <a:pPr algn="ctr">
              <a:lnSpc>
                <a:spcPct val="83000"/>
              </a:lnSpc>
            </a:pPr>
            <a:r>
              <a:rPr b="0" lang="en-US" sz="4400" spc="-100" strike="noStrike" u="sng" cap="all">
                <a:solidFill>
                  <a:srgbClr val="ffffff"/>
                </a:solidFill>
                <a:uFillTx/>
                <a:latin typeface="Goudy Old Style"/>
              </a:rPr>
              <a:t>BANK STATEMENT OF 649567</a:t>
            </a:r>
            <a:endParaRPr b="0" lang="en-US" sz="4400" spc="-1" strike="noStrike">
              <a:solidFill>
                <a:srgbClr val="000000"/>
              </a:solidFill>
              <a:latin typeface="Goudy Old Style"/>
            </a:endParaRPr>
          </a:p>
        </p:txBody>
      </p:sp>
      <p:sp>
        <p:nvSpPr>
          <p:cNvPr id="402"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A75213EF-9D04-48D1-B20F-08FA42B2A43E}" type="slidenum">
              <a:rPr b="0" lang="en-US" sz="1000" spc="-1" strike="noStrike">
                <a:solidFill>
                  <a:srgbClr val="ffffff"/>
                </a:solidFill>
                <a:latin typeface="Goudy Old Style"/>
              </a:rPr>
              <a:t>21</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22.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000000"/>
        </a:solidFill>
      </p:bgPr>
    </p:bg>
    <p:spTree>
      <p:nvGrpSpPr>
        <p:cNvPr id="1" name=""/>
        <p:cNvGrpSpPr/>
        <p:nvPr/>
      </p:nvGrpSpPr>
      <p:grpSpPr>
        <a:xfrm>
          <a:off x="0" y="0"/>
          <a:ext cx="0" cy="0"/>
          <a:chOff x="0" y="0"/>
          <a:chExt cx="0" cy="0"/>
        </a:xfrm>
      </p:grpSpPr>
      <p:sp>
        <p:nvSpPr>
          <p:cNvPr id="403" name="Rectangle 83"/>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sp>
        <p:nvSpPr>
          <p:cNvPr id="404" name="Rectangle 85"/>
          <p:cNvSpPr/>
          <p:nvPr/>
        </p:nvSpPr>
        <p:spPr>
          <a:xfrm>
            <a:off x="1307880" y="1267560"/>
            <a:ext cx="9576000" cy="4307760"/>
          </a:xfrm>
          <a:prstGeom prst="rect">
            <a:avLst/>
          </a:prstGeom>
          <a:solidFill>
            <a:schemeClr val="bg1"/>
          </a:solidFill>
          <a:ln w="6350">
            <a:noFill/>
          </a:ln>
          <a:effectLst>
            <a:outerShdw algn="ctr" blurRad="50760" rotWithShape="0">
              <a:srgbClr val="000000">
                <a:alpha val="66000"/>
              </a:srgbClr>
            </a:outerShdw>
          </a:effectLst>
        </p:spPr>
        <p:style>
          <a:lnRef idx="0"/>
          <a:fillRef idx="0"/>
          <a:effectRef idx="0"/>
          <a:fontRef idx="minor"/>
        </p:style>
      </p:sp>
      <p:sp>
        <p:nvSpPr>
          <p:cNvPr id="405" name="Rectangle 87"/>
          <p:cNvSpPr/>
          <p:nvPr/>
        </p:nvSpPr>
        <p:spPr>
          <a:xfrm>
            <a:off x="1447920" y="1411560"/>
            <a:ext cx="9295920" cy="4034520"/>
          </a:xfrm>
          <a:prstGeom prst="rect">
            <a:avLst/>
          </a:prstGeom>
          <a:noFill/>
          <a:ln cap="sq" w="6350">
            <a:solidFill>
              <a:srgbClr val="ffffff">
                <a:lumMod val="75000"/>
                <a:lumOff val="25000"/>
              </a:srgbClr>
            </a:solidFill>
            <a:miter/>
          </a:ln>
        </p:spPr>
        <p:style>
          <a:lnRef idx="0"/>
          <a:fillRef idx="0"/>
          <a:effectRef idx="0"/>
          <a:fontRef idx="minor"/>
        </p:style>
      </p:sp>
      <p:sp>
        <p:nvSpPr>
          <p:cNvPr id="406" name="Rectangle 89"/>
          <p:cNvSpPr/>
          <p:nvPr/>
        </p:nvSpPr>
        <p:spPr>
          <a:xfrm>
            <a:off x="5135760" y="1267560"/>
            <a:ext cx="1919880" cy="73116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grpSp>
        <p:nvGrpSpPr>
          <p:cNvPr id="407" name="Group 91"/>
          <p:cNvGrpSpPr/>
          <p:nvPr/>
        </p:nvGrpSpPr>
        <p:grpSpPr>
          <a:xfrm>
            <a:off x="5249880" y="1267560"/>
            <a:ext cx="1692000" cy="616320"/>
            <a:chOff x="5249880" y="1267560"/>
            <a:chExt cx="1692000" cy="616320"/>
          </a:xfrm>
        </p:grpSpPr>
        <p:sp>
          <p:nvSpPr>
            <p:cNvPr id="408" name="Straight Connector 92"/>
            <p:cNvSpPr/>
            <p:nvPr/>
          </p:nvSpPr>
          <p:spPr>
            <a:xfrm>
              <a:off x="524988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409" name="Straight Connector 93"/>
            <p:cNvSpPr/>
            <p:nvPr/>
          </p:nvSpPr>
          <p:spPr>
            <a:xfrm>
              <a:off x="6941520" y="1267560"/>
              <a:ext cx="360" cy="612720"/>
            </a:xfrm>
            <a:prstGeom prst="line">
              <a:avLst/>
            </a:prstGeom>
            <a:ln>
              <a:solidFill>
                <a:srgbClr val="ffffff"/>
              </a:solidFill>
              <a:miter/>
            </a:ln>
          </p:spPr>
          <p:style>
            <a:lnRef idx="1">
              <a:schemeClr val="accent1"/>
            </a:lnRef>
            <a:fillRef idx="0">
              <a:schemeClr val="accent1"/>
            </a:fillRef>
            <a:effectRef idx="0">
              <a:schemeClr val="accent1"/>
            </a:effectRef>
            <a:fontRef idx="minor"/>
          </p:style>
        </p:sp>
        <p:sp>
          <p:nvSpPr>
            <p:cNvPr id="410" name="Straight Connector 94"/>
            <p:cNvSpPr/>
            <p:nvPr/>
          </p:nvSpPr>
          <p:spPr>
            <a:xfrm>
              <a:off x="5249880" y="1883520"/>
              <a:ext cx="1691640" cy="360"/>
            </a:xfrm>
            <a:prstGeom prst="line">
              <a:avLst/>
            </a:prstGeom>
            <a:ln>
              <a:solidFill>
                <a:srgbClr val="ffffff"/>
              </a:solidFill>
              <a:miter/>
            </a:ln>
          </p:spPr>
          <p:style>
            <a:lnRef idx="1">
              <a:schemeClr val="accent1"/>
            </a:lnRef>
            <a:fillRef idx="0">
              <a:schemeClr val="accent1"/>
            </a:fillRef>
            <a:effectRef idx="0">
              <a:schemeClr val="accent1"/>
            </a:effectRef>
            <a:fontRef idx="minor"/>
          </p:style>
        </p:sp>
      </p:grpSp>
      <p:sp>
        <p:nvSpPr>
          <p:cNvPr id="411" name="Rectangle 96"/>
          <p:cNvSpPr/>
          <p:nvPr/>
        </p:nvSpPr>
        <p:spPr>
          <a:xfrm>
            <a:off x="0" y="0"/>
            <a:ext cx="12191760" cy="6857640"/>
          </a:xfrm>
          <a:prstGeom prst="rect">
            <a:avLst/>
          </a:prstGeom>
          <a:solidFill>
            <a:schemeClr val="tx1">
              <a:lumMod val="65000"/>
              <a:lumOff val="35000"/>
            </a:schemeClr>
          </a:solidFill>
          <a:ln>
            <a:noFill/>
          </a:ln>
        </p:spPr>
        <p:style>
          <a:lnRef idx="2">
            <a:schemeClr val="accent1">
              <a:shade val="50000"/>
            </a:schemeClr>
          </a:lnRef>
          <a:fillRef idx="1">
            <a:schemeClr val="accent1"/>
          </a:fillRef>
          <a:effectRef idx="0">
            <a:schemeClr val="accent1"/>
          </a:effectRef>
          <a:fontRef idx="minor"/>
        </p:style>
      </p:sp>
      <p:pic>
        <p:nvPicPr>
          <p:cNvPr id="412" name="Picture 7" descr="Table&#10;&#10;Description automatically generated"/>
          <p:cNvPicPr/>
          <p:nvPr/>
        </p:nvPicPr>
        <p:blipFill>
          <a:blip r:embed="rId1"/>
          <a:stretch/>
        </p:blipFill>
        <p:spPr>
          <a:xfrm>
            <a:off x="0" y="0"/>
            <a:ext cx="12191760" cy="6857640"/>
          </a:xfrm>
          <a:prstGeom prst="rect">
            <a:avLst/>
          </a:prstGeom>
          <a:ln w="0">
            <a:noFill/>
          </a:ln>
        </p:spPr>
      </p:pic>
      <p:sp>
        <p:nvSpPr>
          <p:cNvPr id="413" name="Rectangle 98"/>
          <p:cNvSpPr/>
          <p:nvPr/>
        </p:nvSpPr>
        <p:spPr>
          <a:xfrm rot="10800000">
            <a:off x="360" y="4530240"/>
            <a:ext cx="12191760" cy="2327400"/>
          </a:xfrm>
          <a:prstGeom prst="rect">
            <a:avLst/>
          </a:prstGeom>
          <a:gradFill rotWithShape="0">
            <a:gsLst>
              <a:gs pos="0">
                <a:srgbClr val="000000">
                  <a:alpha val="0"/>
                </a:srgbClr>
              </a:gs>
              <a:gs pos="100000">
                <a:srgbClr val="000000">
                  <a:alpha val="40000"/>
                </a:srgbClr>
              </a:gs>
            </a:gsLst>
            <a:lin ang="5400000"/>
          </a:gradFill>
          <a:ln>
            <a:noFill/>
          </a:ln>
        </p:spPr>
        <p:style>
          <a:lnRef idx="2">
            <a:schemeClr val="accent1">
              <a:shade val="50000"/>
            </a:schemeClr>
          </a:lnRef>
          <a:fillRef idx="1">
            <a:schemeClr val="accent1"/>
          </a:fillRef>
          <a:effectRef idx="0">
            <a:schemeClr val="accent1"/>
          </a:effectRef>
          <a:fontRef idx="minor"/>
        </p:style>
      </p:sp>
      <p:sp>
        <p:nvSpPr>
          <p:cNvPr id="414" name="Title 1"/>
          <p:cNvSpPr txBox="1"/>
          <p:nvPr/>
        </p:nvSpPr>
        <p:spPr>
          <a:xfrm>
            <a:off x="372600" y="4956840"/>
            <a:ext cx="11439000" cy="897120"/>
          </a:xfrm>
          <a:prstGeom prst="rect">
            <a:avLst/>
          </a:prstGeom>
          <a:noFill/>
          <a:ln w="0">
            <a:noFill/>
          </a:ln>
        </p:spPr>
        <p:txBody>
          <a:bodyPr anchor="ctr">
            <a:normAutofit/>
          </a:bodyPr>
          <a:p>
            <a:pPr algn="ctr">
              <a:lnSpc>
                <a:spcPct val="83000"/>
              </a:lnSpc>
            </a:pPr>
            <a:r>
              <a:rPr b="0" lang="en-US" sz="2800" spc="-100" strike="noStrike" u="sng" cap="all">
                <a:solidFill>
                  <a:srgbClr val="000000"/>
                </a:solidFill>
                <a:uFillTx/>
                <a:latin typeface="Goudy Old Style"/>
              </a:rPr>
              <a:t>Transaction of all users</a:t>
            </a:r>
            <a:endParaRPr b="0" lang="en-US" sz="2800" spc="-1" strike="noStrike">
              <a:solidFill>
                <a:srgbClr val="000000"/>
              </a:solidFill>
              <a:latin typeface="Goudy Old Style"/>
            </a:endParaRPr>
          </a:p>
        </p:txBody>
      </p:sp>
      <p:sp>
        <p:nvSpPr>
          <p:cNvPr id="415" name="Slide Number Placeholder 3"/>
          <p:cNvSpPr txBox="1"/>
          <p:nvPr/>
        </p:nvSpPr>
        <p:spPr>
          <a:xfrm>
            <a:off x="10326600" y="6294960"/>
            <a:ext cx="1365480" cy="365400"/>
          </a:xfrm>
          <a:prstGeom prst="rect">
            <a:avLst/>
          </a:prstGeom>
          <a:noFill/>
          <a:ln w="0">
            <a:noFill/>
          </a:ln>
        </p:spPr>
        <p:txBody>
          <a:bodyPr anchor="b">
            <a:normAutofit/>
          </a:bodyPr>
          <a:p>
            <a:pPr algn="r">
              <a:lnSpc>
                <a:spcPct val="100000"/>
              </a:lnSpc>
              <a:spcAft>
                <a:spcPts val="601"/>
              </a:spcAft>
            </a:pPr>
            <a:fld id="{903219A8-ACE5-4E5C-8C18-184D6BF408EC}" type="slidenum">
              <a:rPr b="0" lang="en-US" sz="1000" spc="-1" strike="noStrike">
                <a:solidFill>
                  <a:srgbClr val="ffffff"/>
                </a:solidFill>
                <a:latin typeface="Goudy Old Style"/>
              </a:rPr>
              <a:t>&lt;number&gt;</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2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416" name="Rectangle 73"/>
          <p:cNvSpPr/>
          <p:nvPr/>
        </p:nvSpPr>
        <p:spPr>
          <a:xfrm>
            <a:off x="0" y="0"/>
            <a:ext cx="12191760" cy="685764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p:style>
      </p:sp>
      <p:sp>
        <p:nvSpPr>
          <p:cNvPr id="417" name="Rectangle 75"/>
          <p:cNvSpPr/>
          <p:nvPr/>
        </p:nvSpPr>
        <p:spPr>
          <a:xfrm>
            <a:off x="234720" y="237600"/>
            <a:ext cx="11722320" cy="6382080"/>
          </a:xfrm>
          <a:prstGeom prst="rect">
            <a:avLst/>
          </a:prstGeom>
          <a:solidFill>
            <a:schemeClr val="bg1">
              <a:lumMod val="85000"/>
              <a:alpha val="60000"/>
            </a:schemeClr>
          </a:solidFill>
          <a:ln>
            <a:noFill/>
          </a:ln>
        </p:spPr>
        <p:style>
          <a:lnRef idx="2">
            <a:schemeClr val="accent1">
              <a:shade val="50000"/>
            </a:schemeClr>
          </a:lnRef>
          <a:fillRef idx="1">
            <a:schemeClr val="accent1"/>
          </a:fillRef>
          <a:effectRef idx="0">
            <a:schemeClr val="accent1"/>
          </a:effectRef>
          <a:fontRef idx="minor"/>
        </p:style>
      </p:sp>
      <p:sp>
        <p:nvSpPr>
          <p:cNvPr id="418" name="Rectangle 77"/>
          <p:cNvSpPr/>
          <p:nvPr/>
        </p:nvSpPr>
        <p:spPr>
          <a:xfrm>
            <a:off x="371880" y="374760"/>
            <a:ext cx="11448000" cy="6107760"/>
          </a:xfrm>
          <a:prstGeom prst="rect">
            <a:avLst/>
          </a:prstGeom>
          <a:noFill/>
          <a:ln cap="sq" w="6350">
            <a:solidFill>
              <a:srgbClr val="000000">
                <a:lumMod val="85000"/>
                <a:lumOff val="15000"/>
              </a:srgbClr>
            </a:solidFill>
            <a:miter/>
          </a:ln>
        </p:spPr>
        <p:style>
          <a:lnRef idx="0"/>
          <a:fillRef idx="0"/>
          <a:effectRef idx="0"/>
          <a:fontRef idx="minor"/>
        </p:style>
      </p:sp>
      <p:sp>
        <p:nvSpPr>
          <p:cNvPr id="419" name="Content Placeholder 2"/>
          <p:cNvSpPr txBox="1"/>
          <p:nvPr/>
        </p:nvSpPr>
        <p:spPr>
          <a:xfrm>
            <a:off x="1066680" y="478440"/>
            <a:ext cx="6485040" cy="5556240"/>
          </a:xfrm>
          <a:prstGeom prst="rect">
            <a:avLst/>
          </a:prstGeom>
          <a:noFill/>
          <a:ln w="0">
            <a:noFill/>
          </a:ln>
        </p:spPr>
        <p:txBody>
          <a:bodyPr>
            <a:normAutofit/>
          </a:bodyPr>
          <a:p>
            <a:pPr algn="ctr">
              <a:lnSpc>
                <a:spcPct val="110000"/>
              </a:lnSpc>
              <a:spcBef>
                <a:spcPts val="901"/>
              </a:spcBef>
              <a:tabLst>
                <a:tab algn="l" pos="0"/>
              </a:tabLst>
            </a:pPr>
            <a:endParaRPr b="0" lang="en-US" sz="1700" spc="-1" strike="noStrike">
              <a:solidFill>
                <a:srgbClr val="000000"/>
              </a:solidFill>
              <a:latin typeface="Goudy Old Style"/>
            </a:endParaRPr>
          </a:p>
          <a:p>
            <a:pPr algn="ctr">
              <a:lnSpc>
                <a:spcPct val="110000"/>
              </a:lnSpc>
              <a:spcBef>
                <a:spcPts val="901"/>
              </a:spcBef>
              <a:tabLst>
                <a:tab algn="l" pos="0"/>
              </a:tabLst>
            </a:pPr>
            <a:endParaRPr b="0" lang="en-US" sz="1700" spc="-1" strike="noStrike">
              <a:solidFill>
                <a:srgbClr val="000000"/>
              </a:solidFill>
              <a:latin typeface="Goudy Old Style"/>
            </a:endParaRPr>
          </a:p>
          <a:p>
            <a:pPr algn="ctr">
              <a:lnSpc>
                <a:spcPct val="110000"/>
              </a:lnSpc>
              <a:spcBef>
                <a:spcPts val="901"/>
              </a:spcBef>
              <a:tabLst>
                <a:tab algn="l" pos="0"/>
              </a:tabLst>
            </a:pPr>
            <a:endParaRPr b="0" lang="en-US" sz="1700" spc="-1" strike="noStrike">
              <a:solidFill>
                <a:srgbClr val="000000"/>
              </a:solidFill>
              <a:latin typeface="Goudy Old Style"/>
            </a:endParaRPr>
          </a:p>
          <a:p>
            <a:pPr algn="ctr">
              <a:lnSpc>
                <a:spcPct val="110000"/>
              </a:lnSpc>
              <a:spcBef>
                <a:spcPts val="901"/>
              </a:spcBef>
              <a:tabLst>
                <a:tab algn="l" pos="0"/>
              </a:tabLst>
            </a:pPr>
            <a:r>
              <a:rPr b="0" lang="en-US" sz="7200" spc="-1" strike="noStrike">
                <a:solidFill>
                  <a:srgbClr val="000000"/>
                </a:solidFill>
                <a:latin typeface="Times New Roman"/>
              </a:rPr>
              <a:t>Thank you</a:t>
            </a:r>
            <a:endParaRPr b="0" lang="en-US" sz="7200" spc="-1" strike="noStrike">
              <a:solidFill>
                <a:srgbClr val="000000"/>
              </a:solidFill>
              <a:latin typeface="Goudy Old Style"/>
            </a:endParaRPr>
          </a:p>
        </p:txBody>
      </p:sp>
      <p:pic>
        <p:nvPicPr>
          <p:cNvPr id="420" name="Graphic 63" descr="Smiling Face with No Fill"/>
          <p:cNvPicPr/>
          <p:nvPr/>
        </p:nvPicPr>
        <p:blipFill>
          <a:blip r:embed="rId1"/>
          <a:stretch/>
        </p:blipFill>
        <p:spPr>
          <a:xfrm>
            <a:off x="8020440" y="2468160"/>
            <a:ext cx="3019320" cy="3019320"/>
          </a:xfrm>
          <a:prstGeom prst="rect">
            <a:avLst/>
          </a:prstGeom>
          <a:ln w="0">
            <a:noFill/>
          </a:ln>
        </p:spPr>
      </p:pic>
      <p:sp>
        <p:nvSpPr>
          <p:cNvPr id="421" name="Slide Number Placeholder 3"/>
          <p:cNvSpPr txBox="1"/>
          <p:nvPr/>
        </p:nvSpPr>
        <p:spPr>
          <a:xfrm>
            <a:off x="10287000" y="6035040"/>
            <a:ext cx="837720" cy="365400"/>
          </a:xfrm>
          <a:prstGeom prst="rect">
            <a:avLst/>
          </a:prstGeom>
          <a:noFill/>
          <a:ln w="0">
            <a:noFill/>
          </a:ln>
        </p:spPr>
        <p:txBody>
          <a:bodyPr anchor="b">
            <a:normAutofit/>
          </a:bodyPr>
          <a:p>
            <a:pPr algn="r">
              <a:lnSpc>
                <a:spcPct val="100000"/>
              </a:lnSpc>
              <a:spcAft>
                <a:spcPts val="601"/>
              </a:spcAft>
            </a:pPr>
            <a:fld id="{FB7E3B47-6939-4913-8CF4-9DAD4EF4FF8C}" type="slidenum">
              <a:rPr b="0" lang="en-US" sz="1000" spc="-1" strike="noStrike">
                <a:solidFill>
                  <a:srgbClr val="404040"/>
                </a:solidFill>
                <a:latin typeface="Goudy Old Style"/>
              </a:rPr>
              <a:t>&lt;number&gt;</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3.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07"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08"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09" name="Title 1"/>
          <p:cNvSpPr txBox="1"/>
          <p:nvPr/>
        </p:nvSpPr>
        <p:spPr>
          <a:xfrm>
            <a:off x="1175400" y="870120"/>
            <a:ext cx="9792000" cy="152676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Contents</a:t>
            </a:r>
            <a:endParaRPr b="0" lang="en-US" sz="4800" spc="-1" strike="noStrike">
              <a:solidFill>
                <a:srgbClr val="000000"/>
              </a:solidFill>
              <a:latin typeface="Goudy Old Style"/>
            </a:endParaRPr>
          </a:p>
        </p:txBody>
      </p:sp>
      <p:sp>
        <p:nvSpPr>
          <p:cNvPr id="210" name="Content Placeholder 2"/>
          <p:cNvSpPr txBox="1"/>
          <p:nvPr/>
        </p:nvSpPr>
        <p:spPr>
          <a:xfrm>
            <a:off x="1175400" y="2557800"/>
            <a:ext cx="9792000" cy="3565800"/>
          </a:xfrm>
          <a:prstGeom prst="rect">
            <a:avLst/>
          </a:prstGeom>
          <a:noFill/>
          <a:ln w="0">
            <a:noFill/>
          </a:ln>
        </p:spPr>
        <p:txBody>
          <a:bodyPr>
            <a:noAutofit/>
          </a:bodyPr>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Problem statement</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Short Description</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Application modules</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Design</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Technologies used</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Results</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Conclusion</a:t>
            </a:r>
            <a:endParaRPr b="0" lang="en-US" sz="2400" spc="-1" strike="noStrike">
              <a:solidFill>
                <a:srgbClr val="000000"/>
              </a:solidFill>
              <a:latin typeface="Goudy Old Style"/>
            </a:endParaRPr>
          </a:p>
        </p:txBody>
      </p:sp>
      <p:sp>
        <p:nvSpPr>
          <p:cNvPr id="211"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B370156A-1358-48F0-B2C7-CF2B86A750D1}" type="slidenum">
              <a:rPr b="0" lang="en-US" sz="1000" spc="-1" strike="noStrike">
                <a:solidFill>
                  <a:srgbClr val="404040"/>
                </a:solidFill>
                <a:latin typeface="Goudy Old Style"/>
              </a:rPr>
              <a:t>3</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4.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2"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13"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14" name="Title 1"/>
          <p:cNvSpPr txBox="1"/>
          <p:nvPr/>
        </p:nvSpPr>
        <p:spPr>
          <a:xfrm>
            <a:off x="1175400" y="870120"/>
            <a:ext cx="9792000" cy="152676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 </a:t>
            </a:r>
            <a:r>
              <a:rPr b="0" lang="en-US" sz="4800" spc="-72" strike="noStrike" u="sng">
                <a:solidFill>
                  <a:srgbClr val="262626"/>
                </a:solidFill>
                <a:uFillTx/>
                <a:latin typeface="Times New Roman"/>
              </a:rPr>
              <a:t>Problem Statement</a:t>
            </a:r>
            <a:endParaRPr b="0" lang="en-US" sz="4800" spc="-1" strike="noStrike">
              <a:solidFill>
                <a:srgbClr val="000000"/>
              </a:solidFill>
              <a:latin typeface="Goudy Old Style"/>
            </a:endParaRPr>
          </a:p>
        </p:txBody>
      </p:sp>
      <p:sp>
        <p:nvSpPr>
          <p:cNvPr id="215" name="Content Placeholder 2"/>
          <p:cNvSpPr txBox="1"/>
          <p:nvPr/>
        </p:nvSpPr>
        <p:spPr>
          <a:xfrm>
            <a:off x="1175400" y="2557800"/>
            <a:ext cx="9792000" cy="3407400"/>
          </a:xfrm>
          <a:prstGeom prst="rect">
            <a:avLst/>
          </a:prstGeom>
          <a:noFill/>
          <a:ln w="0">
            <a:noFill/>
          </a:ln>
        </p:spPr>
        <p:txBody>
          <a:bodyPr>
            <a:noAutofit/>
          </a:bodyPr>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The banking industry is witnessing a revolution in products, process, markets and regulations. And it’s a revolution that is not about to stop or even slow down. Since the only option is to adapt and evolve. It is essential that system have the flexibility to quickly adjust the need of today's financial market. </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The need to retain the old customers and attract the new Ones's , reduce the costs and improve the efficiency , save ones precious time. Online banking system can help to meet and  overcome them.</a:t>
            </a:r>
            <a:endParaRPr b="0" lang="en-US" sz="2400" spc="-1" strike="noStrike">
              <a:solidFill>
                <a:srgbClr val="000000"/>
              </a:solidFill>
              <a:latin typeface="Goudy Old Style"/>
            </a:endParaRPr>
          </a:p>
        </p:txBody>
      </p:sp>
      <p:sp>
        <p:nvSpPr>
          <p:cNvPr id="216"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C600DE1C-39CE-4DE4-BECB-2F11D825A571}" type="slidenum">
              <a:rPr b="0" lang="en-US" sz="1000" spc="-1" strike="noStrike">
                <a:solidFill>
                  <a:srgbClr val="404040"/>
                </a:solidFill>
                <a:latin typeface="Goudy Old Style"/>
              </a:rPr>
              <a:t>4</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5.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17"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18"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19" name="Title 1"/>
          <p:cNvSpPr txBox="1"/>
          <p:nvPr/>
        </p:nvSpPr>
        <p:spPr>
          <a:xfrm>
            <a:off x="1175400" y="870120"/>
            <a:ext cx="9792000" cy="152676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Description</a:t>
            </a:r>
            <a:endParaRPr b="0" lang="en-US" sz="4800" spc="-1" strike="noStrike">
              <a:solidFill>
                <a:srgbClr val="000000"/>
              </a:solidFill>
              <a:latin typeface="Goudy Old Style"/>
            </a:endParaRPr>
          </a:p>
        </p:txBody>
      </p:sp>
      <p:sp>
        <p:nvSpPr>
          <p:cNvPr id="220" name="Content Placeholder 2"/>
          <p:cNvSpPr txBox="1"/>
          <p:nvPr/>
        </p:nvSpPr>
        <p:spPr>
          <a:xfrm>
            <a:off x="1175400" y="2557800"/>
            <a:ext cx="9792000" cy="3407400"/>
          </a:xfrm>
          <a:prstGeom prst="rect">
            <a:avLst/>
          </a:prstGeom>
          <a:noFill/>
          <a:ln w="0">
            <a:noFill/>
          </a:ln>
        </p:spPr>
        <p:txBody>
          <a:bodyPr>
            <a:noAutofit/>
          </a:bodyPr>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Online banking allows a user to conduct financial transactions via the internet.</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It offers customers almost every service traditionally available through a local branch including deposit money, transfer money , bank statement etc.</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Online banking web application provides a user friendly interface to perform the required task being at a same place , also saving ones precious time. </a:t>
            </a:r>
            <a:endParaRPr b="0" lang="en-US" sz="2400" spc="-1" strike="noStrike">
              <a:solidFill>
                <a:srgbClr val="000000"/>
              </a:solidFill>
              <a:latin typeface="Goudy Old Style"/>
            </a:endParaRPr>
          </a:p>
        </p:txBody>
      </p:sp>
      <p:sp>
        <p:nvSpPr>
          <p:cNvPr id="221"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42770CCC-C700-47C8-9549-D48EAF5E838F}" type="slidenum">
              <a:rPr b="0" lang="en-US" sz="1000" spc="-1" strike="noStrike">
                <a:solidFill>
                  <a:srgbClr val="404040"/>
                </a:solidFill>
                <a:latin typeface="Goudy Old Style"/>
              </a:rPr>
              <a:t>5</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6.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2" name="Title 1"/>
          <p:cNvSpPr txBox="1"/>
          <p:nvPr/>
        </p:nvSpPr>
        <p:spPr>
          <a:xfrm>
            <a:off x="1066680" y="642600"/>
            <a:ext cx="10058040" cy="137124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Application Modules</a:t>
            </a:r>
            <a:endParaRPr b="0" lang="en-US" sz="4800" spc="-1" strike="noStrike">
              <a:solidFill>
                <a:srgbClr val="000000"/>
              </a:solidFill>
              <a:latin typeface="Goudy Old Style"/>
            </a:endParaRPr>
          </a:p>
        </p:txBody>
      </p:sp>
      <p:graphicFrame>
        <p:nvGraphicFramePr>
          <p:cNvPr id="1" name="Diagram1"/>
          <p:cNvGraphicFramePr/>
          <p:nvPr>
            <p:extLst>
              <p:ext uri="{D42A27DB-BD31-4B8C-83A1-F6EECF244321}">
                <p14:modId xmlns:p14="http://schemas.microsoft.com/office/powerpoint/2010/main" val="3794112680"/>
              </p:ext>
            </p:extLst>
          </p:nvPr>
        </p:nvGraphicFramePr>
        <p:xfrm>
          <a:off x="707400" y="1715040"/>
          <a:ext cx="5022360" cy="4136760"/>
        </p:xfrm>
        <a:graphic>
          <a:graphicData uri="http://schemas.openxmlformats.org/drawingml/2006/diagram">
            <dgm:relIds xmlns:dgm="http://schemas.openxmlformats.org/drawingml/2006/diagram" xmlns:r="http://schemas.openxmlformats.org/officeDocument/2006/relationships" r:dm="rId1" r:lo="rId2" r:qs="rId3" r:cs="rId4"/>
          </a:graphicData>
        </a:graphic>
      </p:graphicFrame>
      <p:sp>
        <p:nvSpPr>
          <p:cNvPr id="223" name="Content Placeholder 2"/>
          <p:cNvSpPr txBox="1"/>
          <p:nvPr/>
        </p:nvSpPr>
        <p:spPr>
          <a:xfrm>
            <a:off x="6461640" y="2103120"/>
            <a:ext cx="4663080" cy="3748680"/>
          </a:xfrm>
          <a:prstGeom prst="rect">
            <a:avLst/>
          </a:prstGeom>
          <a:noFill/>
          <a:ln w="0">
            <a:noFill/>
          </a:ln>
        </p:spPr>
        <p:txBody>
          <a:bodyPr>
            <a:normAutofit/>
          </a:bodyPr>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 user can add a new account.</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 user can login with id &amp; password.</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 user can view balance &amp; transactions.</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 user can add money.</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Garamond"/>
              <a:buChar char="◦"/>
            </a:pPr>
            <a:r>
              <a:rPr b="0" lang="en-US" sz="2400" spc="-1" strike="noStrike">
                <a:solidFill>
                  <a:srgbClr val="000000"/>
                </a:solidFill>
                <a:latin typeface="Times New Roman"/>
              </a:rPr>
              <a:t>A user can transfer money.</a:t>
            </a:r>
            <a:endParaRPr b="0" lang="en-US" sz="2400" spc="-1" strike="noStrike">
              <a:solidFill>
                <a:srgbClr val="000000"/>
              </a:solidFill>
              <a:latin typeface="Goudy Old Style"/>
            </a:endParaRPr>
          </a:p>
        </p:txBody>
      </p:sp>
      <p:sp>
        <p:nvSpPr>
          <p:cNvPr id="224"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C0F0251F-51AF-4861-A84E-66BC57A72F0A}" type="slidenum">
              <a:rPr b="0" lang="en-US" sz="1000" spc="-1" strike="noStrike">
                <a:solidFill>
                  <a:srgbClr val="404040"/>
                </a:solidFill>
                <a:latin typeface="Goudy Old Style"/>
              </a:rPr>
              <a:t>6</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7.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25"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26"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27" name="Title 1"/>
          <p:cNvSpPr txBox="1"/>
          <p:nvPr/>
        </p:nvSpPr>
        <p:spPr>
          <a:xfrm>
            <a:off x="1175400" y="870120"/>
            <a:ext cx="9792000" cy="95148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Design of Banking Application</a:t>
            </a:r>
            <a:endParaRPr b="0" lang="en-US" sz="4800" spc="-1" strike="noStrike">
              <a:solidFill>
                <a:srgbClr val="000000"/>
              </a:solidFill>
              <a:latin typeface="Goudy Old Style"/>
            </a:endParaRPr>
          </a:p>
        </p:txBody>
      </p:sp>
      <p:sp>
        <p:nvSpPr>
          <p:cNvPr id="228" name="Content Placeholder 2"/>
          <p:cNvSpPr txBox="1"/>
          <p:nvPr/>
        </p:nvSpPr>
        <p:spPr>
          <a:xfrm>
            <a:off x="729720" y="1925280"/>
            <a:ext cx="10596960" cy="4471560"/>
          </a:xfrm>
          <a:prstGeom prst="rect">
            <a:avLst/>
          </a:prstGeom>
          <a:noFill/>
          <a:ln w="0">
            <a:noFill/>
          </a:ln>
        </p:spPr>
        <p:txBody>
          <a:bodyPr>
            <a:noAutofit/>
          </a:bodyPr>
          <a:p>
            <a:pPr>
              <a:lnSpc>
                <a:spcPct val="110000"/>
              </a:lnSpc>
              <a:spcBef>
                <a:spcPts val="901"/>
              </a:spcBef>
            </a:pPr>
            <a:endParaRPr b="0" lang="en-US" sz="1700" spc="-1" strike="noStrike">
              <a:solidFill>
                <a:srgbClr val="000000"/>
              </a:solidFill>
              <a:latin typeface="Goudy Old Style"/>
            </a:endParaRPr>
          </a:p>
          <a:p>
            <a:pPr>
              <a:lnSpc>
                <a:spcPct val="110000"/>
              </a:lnSpc>
              <a:spcBef>
                <a:spcPts val="901"/>
              </a:spcBef>
            </a:pPr>
            <a:endParaRPr b="0" lang="en-US" sz="1700" spc="-1" strike="noStrike">
              <a:solidFill>
                <a:srgbClr val="000000"/>
              </a:solidFill>
              <a:latin typeface="Goudy Old Style"/>
            </a:endParaRPr>
          </a:p>
          <a:p>
            <a:pPr>
              <a:lnSpc>
                <a:spcPct val="110000"/>
              </a:lnSpc>
              <a:spcBef>
                <a:spcPts val="901"/>
              </a:spcBef>
              <a:tabLst>
                <a:tab algn="l" pos="0"/>
              </a:tabLst>
            </a:pPr>
            <a:r>
              <a:rPr b="0" lang="en-US" sz="1400" spc="-1" strike="noStrike">
                <a:solidFill>
                  <a:srgbClr val="000000"/>
                </a:solidFill>
                <a:latin typeface="Times New Roman"/>
              </a:rPr>
              <a:t>       </a:t>
            </a:r>
            <a:endParaRPr b="0" lang="en-US" sz="1400" spc="-1" strike="noStrike">
              <a:solidFill>
                <a:srgbClr val="000000"/>
              </a:solidFill>
              <a:latin typeface="Goudy Old Style"/>
            </a:endParaRPr>
          </a:p>
          <a:p>
            <a:pPr>
              <a:lnSpc>
                <a:spcPct val="110000"/>
              </a:lnSpc>
              <a:spcBef>
                <a:spcPts val="901"/>
              </a:spcBef>
              <a:tabLst>
                <a:tab algn="l" pos="0"/>
              </a:tabLst>
            </a:pPr>
            <a:endParaRPr b="0" lang="en-US" sz="1400" spc="-1" strike="noStrike">
              <a:solidFill>
                <a:srgbClr val="000000"/>
              </a:solidFill>
              <a:latin typeface="Goudy Old Style"/>
            </a:endParaRPr>
          </a:p>
          <a:p>
            <a:pPr>
              <a:lnSpc>
                <a:spcPct val="110000"/>
              </a:lnSpc>
              <a:spcBef>
                <a:spcPts val="901"/>
              </a:spcBef>
              <a:tabLst>
                <a:tab algn="l" pos="0"/>
              </a:tabLst>
            </a:pPr>
            <a:r>
              <a:rPr b="1" lang="en-US" sz="2000" spc="-1" strike="noStrike">
                <a:solidFill>
                  <a:srgbClr val="000000"/>
                </a:solidFill>
                <a:latin typeface="Times New Roman"/>
              </a:rPr>
              <a:t>Customer</a:t>
            </a:r>
            <a:endParaRPr b="0" lang="en-US" sz="2000" spc="-1" strike="noStrike">
              <a:solidFill>
                <a:srgbClr val="000000"/>
              </a:solidFill>
              <a:latin typeface="Goudy Old Style"/>
            </a:endParaRPr>
          </a:p>
          <a:p>
            <a:pPr>
              <a:lnSpc>
                <a:spcPct val="110000"/>
              </a:lnSpc>
              <a:spcBef>
                <a:spcPts val="901"/>
              </a:spcBef>
              <a:tabLst>
                <a:tab algn="l" pos="0"/>
              </a:tabLst>
            </a:pPr>
            <a:endParaRPr b="0" lang="en-US" sz="2000" spc="-1" strike="noStrike">
              <a:solidFill>
                <a:srgbClr val="000000"/>
              </a:solidFill>
              <a:latin typeface="Goudy Old Style"/>
            </a:endParaRPr>
          </a:p>
        </p:txBody>
      </p:sp>
      <p:sp>
        <p:nvSpPr>
          <p:cNvPr id="229"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B6B182D6-3E68-4109-AD5E-BDA4002F56BC}" type="slidenum">
              <a:rPr b="0" lang="en-US" sz="1000" spc="-1" strike="noStrike">
                <a:solidFill>
                  <a:srgbClr val="404040"/>
                </a:solidFill>
                <a:latin typeface="Goudy Old Style"/>
              </a:rPr>
              <a:t>7</a:t>
            </a:fld>
            <a:endParaRPr b="0" lang="en-US" sz="1000" spc="-1" strike="noStrike">
              <a:latin typeface="Times New Roman"/>
            </a:endParaRPr>
          </a:p>
        </p:txBody>
      </p:sp>
      <p:sp>
        <p:nvSpPr>
          <p:cNvPr id="230" name="Smiley Face 2"/>
          <p:cNvSpPr/>
          <p:nvPr/>
        </p:nvSpPr>
        <p:spPr>
          <a:xfrm>
            <a:off x="937440" y="3288240"/>
            <a:ext cx="732960" cy="660960"/>
          </a:xfrm>
          <a:prstGeom prst="smileyFace">
            <a:avLst>
              <a:gd name="adj" fmla="val 4653"/>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sp>
      <p:sp>
        <p:nvSpPr>
          <p:cNvPr id="231" name="Straight Arrow Connector 8"/>
          <p:cNvSpPr/>
          <p:nvPr/>
        </p:nvSpPr>
        <p:spPr>
          <a:xfrm flipV="1">
            <a:off x="1666080" y="3579120"/>
            <a:ext cx="525960" cy="5400"/>
          </a:xfrm>
          <a:custGeom>
            <a:avLst/>
            <a:gdLst/>
            <a:ahLst/>
            <a:rect l="l" t="t" r="r" b="b"/>
            <a:pathLst>
              <a:path w="21600" h="21600">
                <a:moveTo>
                  <a:pt x="0" y="0"/>
                </a:moveTo>
                <a:lnTo>
                  <a:pt x="21600" y="21600"/>
                </a:lnTo>
              </a:path>
            </a:pathLst>
          </a:custGeom>
          <a:noFill/>
          <a:ln>
            <a:solidFill>
              <a:srgbClr val="000000"/>
            </a:solidFill>
            <a:round/>
            <a:tailEnd len="med" type="triangle" w="med"/>
          </a:ln>
          <a:effectLst>
            <a:outerShdw algn="ctr" blurRad="38160" dir="5400000" dist="12600" rotWithShape="0">
              <a:srgbClr val="000000">
                <a:alpha val="63000"/>
              </a:srgbClr>
            </a:outerShdw>
          </a:effectLst>
        </p:spPr>
        <p:style>
          <a:lnRef idx="3">
            <a:schemeClr val="dk1"/>
          </a:lnRef>
          <a:fillRef idx="0">
            <a:schemeClr val="dk1"/>
          </a:fillRef>
          <a:effectRef idx="2">
            <a:schemeClr val="dk1"/>
          </a:effectRef>
          <a:fontRef idx="minor"/>
        </p:style>
      </p:sp>
      <p:sp>
        <p:nvSpPr>
          <p:cNvPr id="232" name="TextBox 9"/>
          <p:cNvSpPr/>
          <p:nvPr/>
        </p:nvSpPr>
        <p:spPr>
          <a:xfrm>
            <a:off x="2318040" y="2030400"/>
            <a:ext cx="6595920" cy="396720"/>
          </a:xfrm>
          <a:prstGeom prst="rect">
            <a:avLst/>
          </a:prstGeom>
          <a:noFill/>
          <a:ln w="0">
            <a:noFill/>
          </a:ln>
        </p:spPr>
        <p:style>
          <a:lnRef idx="0"/>
          <a:fillRef idx="0"/>
          <a:effectRef idx="0"/>
          <a:fontRef idx="minor"/>
        </p:style>
        <p:txBody>
          <a:bodyPr horzOverflow="overflow" vertOverflow="overflow">
            <a:spAutoFit/>
          </a:bodyPr>
          <a:p>
            <a:pPr algn="ctr">
              <a:lnSpc>
                <a:spcPct val="100000"/>
              </a:lnSpc>
            </a:pPr>
            <a:r>
              <a:rPr b="0" lang="en-US" sz="2000" spc="-1" strike="noStrike">
                <a:solidFill>
                  <a:srgbClr val="000000"/>
                </a:solidFill>
                <a:latin typeface="Times New Roman"/>
              </a:rPr>
              <a:t>INTERNET</a:t>
            </a:r>
            <a:endParaRPr b="0" lang="en-US" sz="2000" spc="-1" strike="noStrike">
              <a:latin typeface="Arial"/>
            </a:endParaRPr>
          </a:p>
        </p:txBody>
      </p:sp>
      <p:sp>
        <p:nvSpPr>
          <p:cNvPr id="233" name="Straight Arrow Connector 11"/>
          <p:cNvSpPr/>
          <p:nvPr/>
        </p:nvSpPr>
        <p:spPr>
          <a:xfrm>
            <a:off x="2252880" y="2389680"/>
            <a:ext cx="6785640" cy="14040"/>
          </a:xfrm>
          <a:custGeom>
            <a:avLst/>
            <a:gdLst/>
            <a:ahLst/>
            <a:rect l="l" t="t" r="r" b="b"/>
            <a:pathLst>
              <a:path w="21600" h="21600">
                <a:moveTo>
                  <a:pt x="0" y="0"/>
                </a:moveTo>
                <a:lnTo>
                  <a:pt x="21600" y="21600"/>
                </a:lnTo>
              </a:path>
            </a:pathLst>
          </a:custGeom>
          <a:noFill/>
          <a:ln>
            <a:solidFill>
              <a:srgbClr val="000000"/>
            </a:solidFill>
            <a:round/>
          </a:ln>
          <a:effectLst>
            <a:outerShdw algn="ctr" blurRad="38160" dir="5400000" dist="12600" rotWithShape="0">
              <a:srgbClr val="000000">
                <a:alpha val="63000"/>
              </a:srgbClr>
            </a:outerShdw>
          </a:effectLst>
        </p:spPr>
        <p:style>
          <a:lnRef idx="3">
            <a:schemeClr val="dk1"/>
          </a:lnRef>
          <a:fillRef idx="0">
            <a:schemeClr val="dk1"/>
          </a:fillRef>
          <a:effectRef idx="2">
            <a:schemeClr val="dk1"/>
          </a:effectRef>
          <a:fontRef idx="minor"/>
        </p:style>
      </p:sp>
      <p:sp>
        <p:nvSpPr>
          <p:cNvPr id="234" name="Rectangle 12"/>
          <p:cNvSpPr/>
          <p:nvPr/>
        </p:nvSpPr>
        <p:spPr>
          <a:xfrm>
            <a:off x="2640240" y="2604240"/>
            <a:ext cx="2803320" cy="60336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2000" spc="-1" strike="noStrike">
                <a:solidFill>
                  <a:srgbClr val="ffffff"/>
                </a:solidFill>
                <a:latin typeface="Times New Roman"/>
              </a:rPr>
              <a:t>User Interface</a:t>
            </a:r>
            <a:endParaRPr b="0" lang="en-US" sz="2000" spc="-1" strike="noStrike">
              <a:latin typeface="Arial"/>
            </a:endParaRPr>
          </a:p>
        </p:txBody>
      </p:sp>
      <p:sp>
        <p:nvSpPr>
          <p:cNvPr id="235" name="Straight Arrow Connector 13"/>
          <p:cNvSpPr/>
          <p:nvPr/>
        </p:nvSpPr>
        <p:spPr>
          <a:xfrm flipH="1">
            <a:off x="2221560" y="2416320"/>
            <a:ext cx="28440" cy="3795120"/>
          </a:xfrm>
          <a:custGeom>
            <a:avLst/>
            <a:gdLst/>
            <a:ahLst/>
            <a:rect l="l" t="t" r="r" b="b"/>
            <a:pathLst>
              <a:path w="21600" h="21600">
                <a:moveTo>
                  <a:pt x="0" y="0"/>
                </a:moveTo>
                <a:lnTo>
                  <a:pt x="21600" y="21600"/>
                </a:lnTo>
              </a:path>
            </a:pathLst>
          </a:custGeom>
          <a:noFill/>
          <a:ln>
            <a:solidFill>
              <a:srgbClr val="000000"/>
            </a:solidFill>
            <a:round/>
          </a:ln>
          <a:effectLst>
            <a:outerShdw algn="ctr" blurRad="38160" dir="5400000" dist="12600" rotWithShape="0">
              <a:srgbClr val="000000">
                <a:alpha val="63000"/>
              </a:srgbClr>
            </a:outerShdw>
          </a:effectLst>
        </p:spPr>
        <p:style>
          <a:lnRef idx="3">
            <a:schemeClr val="dk1"/>
          </a:lnRef>
          <a:fillRef idx="0">
            <a:schemeClr val="dk1"/>
          </a:fillRef>
          <a:effectRef idx="2">
            <a:schemeClr val="dk1"/>
          </a:effectRef>
          <a:fontRef idx="minor"/>
        </p:style>
      </p:sp>
      <p:sp>
        <p:nvSpPr>
          <p:cNvPr id="236" name="Rectangle 15"/>
          <p:cNvSpPr/>
          <p:nvPr/>
        </p:nvSpPr>
        <p:spPr>
          <a:xfrm>
            <a:off x="2810160" y="3291840"/>
            <a:ext cx="2458080" cy="44532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1800" spc="-1" strike="noStrike">
                <a:solidFill>
                  <a:srgbClr val="0d0d0d"/>
                </a:solidFill>
                <a:latin typeface="Goudy Old Style"/>
              </a:rPr>
              <a:t>Login</a:t>
            </a:r>
            <a:endParaRPr b="0" lang="en-US" sz="1800" spc="-1" strike="noStrike">
              <a:latin typeface="Arial"/>
            </a:endParaRPr>
          </a:p>
        </p:txBody>
      </p:sp>
      <p:sp>
        <p:nvSpPr>
          <p:cNvPr id="237" name="Rectangle 16"/>
          <p:cNvSpPr/>
          <p:nvPr/>
        </p:nvSpPr>
        <p:spPr>
          <a:xfrm>
            <a:off x="2809080" y="3794040"/>
            <a:ext cx="2458080" cy="45972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1800" spc="-1" strike="noStrike">
                <a:solidFill>
                  <a:srgbClr val="000000"/>
                </a:solidFill>
                <a:latin typeface="Goudy Old Style"/>
              </a:rPr>
              <a:t>Register</a:t>
            </a:r>
            <a:endParaRPr b="0" lang="en-US" sz="1800" spc="-1" strike="noStrike">
              <a:latin typeface="Arial"/>
            </a:endParaRPr>
          </a:p>
        </p:txBody>
      </p:sp>
      <p:sp>
        <p:nvSpPr>
          <p:cNvPr id="238" name="Rectangle 17"/>
          <p:cNvSpPr/>
          <p:nvPr/>
        </p:nvSpPr>
        <p:spPr>
          <a:xfrm>
            <a:off x="2808360" y="4310640"/>
            <a:ext cx="2458080" cy="43092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1800" spc="-1" strike="noStrike">
                <a:solidFill>
                  <a:srgbClr val="0d0d0d"/>
                </a:solidFill>
                <a:latin typeface="Goudy Old Style"/>
              </a:rPr>
              <a:t>Deposit</a:t>
            </a:r>
            <a:r>
              <a:rPr b="1" lang="en-US" sz="1800" spc="-1" strike="noStrike">
                <a:solidFill>
                  <a:srgbClr val="ffffff"/>
                </a:solidFill>
                <a:latin typeface="Goudy Old Style"/>
              </a:rPr>
              <a:t> </a:t>
            </a:r>
            <a:endParaRPr b="0" lang="en-US" sz="1800" spc="-1" strike="noStrike">
              <a:latin typeface="Arial"/>
            </a:endParaRPr>
          </a:p>
        </p:txBody>
      </p:sp>
      <p:sp>
        <p:nvSpPr>
          <p:cNvPr id="239" name="Rectangle 18"/>
          <p:cNvSpPr/>
          <p:nvPr/>
        </p:nvSpPr>
        <p:spPr>
          <a:xfrm>
            <a:off x="2807280" y="4798800"/>
            <a:ext cx="2458080" cy="40212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1800" spc="-1" strike="noStrike">
                <a:solidFill>
                  <a:srgbClr val="0d0d0d"/>
                </a:solidFill>
                <a:latin typeface="Goudy Old Style"/>
              </a:rPr>
              <a:t>Transfer</a:t>
            </a:r>
            <a:endParaRPr b="0" lang="en-US" sz="1800" spc="-1" strike="noStrike">
              <a:latin typeface="Arial"/>
            </a:endParaRPr>
          </a:p>
        </p:txBody>
      </p:sp>
      <p:sp>
        <p:nvSpPr>
          <p:cNvPr id="240" name="Rectangle 19"/>
          <p:cNvSpPr/>
          <p:nvPr/>
        </p:nvSpPr>
        <p:spPr>
          <a:xfrm>
            <a:off x="2806560" y="5301000"/>
            <a:ext cx="2458080" cy="445320"/>
          </a:xfrm>
          <a:prstGeom prst="rect">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1800" spc="-1" strike="noStrike">
                <a:solidFill>
                  <a:srgbClr val="0d0d0d"/>
                </a:solidFill>
                <a:latin typeface="Goudy Old Style"/>
              </a:rPr>
              <a:t>Bank statement</a:t>
            </a:r>
            <a:endParaRPr b="0" lang="en-US" sz="1800" spc="-1" strike="noStrike">
              <a:latin typeface="Arial"/>
            </a:endParaRPr>
          </a:p>
        </p:txBody>
      </p:sp>
      <p:sp>
        <p:nvSpPr>
          <p:cNvPr id="241" name="Straight Arrow Connector 20"/>
          <p:cNvSpPr/>
          <p:nvPr/>
        </p:nvSpPr>
        <p:spPr>
          <a:xfrm>
            <a:off x="2201760" y="6176880"/>
            <a:ext cx="6843240" cy="71640"/>
          </a:xfrm>
          <a:custGeom>
            <a:avLst/>
            <a:gdLst/>
            <a:ahLst/>
            <a:rect l="l" t="t" r="r" b="b"/>
            <a:pathLst>
              <a:path w="21600" h="21600">
                <a:moveTo>
                  <a:pt x="0" y="0"/>
                </a:moveTo>
                <a:lnTo>
                  <a:pt x="21600" y="21600"/>
                </a:lnTo>
              </a:path>
            </a:pathLst>
          </a:custGeom>
          <a:noFill/>
          <a:ln>
            <a:solidFill>
              <a:srgbClr val="000000"/>
            </a:solidFill>
            <a:round/>
          </a:ln>
          <a:effectLst>
            <a:outerShdw algn="ctr" blurRad="38160" dir="5400000" dist="12600" rotWithShape="0">
              <a:srgbClr val="000000">
                <a:alpha val="63000"/>
              </a:srgbClr>
            </a:outerShdw>
          </a:effectLst>
        </p:spPr>
        <p:style>
          <a:lnRef idx="3">
            <a:schemeClr val="dk1"/>
          </a:lnRef>
          <a:fillRef idx="0">
            <a:schemeClr val="dk1"/>
          </a:fillRef>
          <a:effectRef idx="2">
            <a:schemeClr val="dk1"/>
          </a:effectRef>
          <a:fontRef idx="minor"/>
        </p:style>
      </p:sp>
      <p:sp>
        <p:nvSpPr>
          <p:cNvPr id="242" name="Straight Arrow Connector 21"/>
          <p:cNvSpPr/>
          <p:nvPr/>
        </p:nvSpPr>
        <p:spPr>
          <a:xfrm>
            <a:off x="9001440" y="2409120"/>
            <a:ext cx="14040" cy="3795120"/>
          </a:xfrm>
          <a:custGeom>
            <a:avLst/>
            <a:gdLst/>
            <a:ahLst/>
            <a:rect l="l" t="t" r="r" b="b"/>
            <a:pathLst>
              <a:path w="21600" h="21600">
                <a:moveTo>
                  <a:pt x="0" y="0"/>
                </a:moveTo>
                <a:lnTo>
                  <a:pt x="21600" y="21600"/>
                </a:lnTo>
              </a:path>
            </a:pathLst>
          </a:custGeom>
          <a:noFill/>
          <a:ln>
            <a:solidFill>
              <a:srgbClr val="000000"/>
            </a:solidFill>
            <a:round/>
          </a:ln>
          <a:effectLst>
            <a:outerShdw algn="ctr" blurRad="38160" dir="5400000" dist="12600" rotWithShape="0">
              <a:srgbClr val="000000">
                <a:alpha val="63000"/>
              </a:srgbClr>
            </a:outerShdw>
          </a:effectLst>
        </p:spPr>
        <p:style>
          <a:lnRef idx="3">
            <a:schemeClr val="dk1"/>
          </a:lnRef>
          <a:fillRef idx="0">
            <a:schemeClr val="dk1"/>
          </a:fillRef>
          <a:effectRef idx="2">
            <a:schemeClr val="dk1"/>
          </a:effectRef>
          <a:fontRef idx="minor"/>
        </p:style>
      </p:sp>
      <p:sp>
        <p:nvSpPr>
          <p:cNvPr id="243" name="Arrow: Right 22"/>
          <p:cNvSpPr/>
          <p:nvPr/>
        </p:nvSpPr>
        <p:spPr>
          <a:xfrm>
            <a:off x="5376600" y="3517200"/>
            <a:ext cx="1379880" cy="502920"/>
          </a:xfrm>
          <a:prstGeom prst="rightArrow">
            <a:avLst>
              <a:gd name="adj1" fmla="val 50000"/>
              <a:gd name="adj2" fmla="val 50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sp>
      <p:sp>
        <p:nvSpPr>
          <p:cNvPr id="244" name="Arrow: Left 23"/>
          <p:cNvSpPr/>
          <p:nvPr/>
        </p:nvSpPr>
        <p:spPr>
          <a:xfrm>
            <a:off x="5692320" y="4163400"/>
            <a:ext cx="977400" cy="488520"/>
          </a:xfrm>
          <a:prstGeom prst="leftArrow">
            <a:avLst>
              <a:gd name="adj1" fmla="val 50000"/>
              <a:gd name="adj2" fmla="val 50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sp>
      <p:sp>
        <p:nvSpPr>
          <p:cNvPr id="245" name="Cylinder 24"/>
          <p:cNvSpPr/>
          <p:nvPr/>
        </p:nvSpPr>
        <p:spPr>
          <a:xfrm>
            <a:off x="7175520" y="3336840"/>
            <a:ext cx="1408680" cy="1609920"/>
          </a:xfrm>
          <a:prstGeom prst="can">
            <a:avLst>
              <a:gd name="adj" fmla="val 25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2400" spc="-1" strike="noStrike">
                <a:solidFill>
                  <a:srgbClr val="0d0d0d"/>
                </a:solidFill>
                <a:latin typeface="Goudy Old Style"/>
              </a:rPr>
              <a:t>Server</a:t>
            </a:r>
            <a:endParaRPr b="0" lang="en-US" sz="2400" spc="-1" strike="noStrike">
              <a:latin typeface="Arial"/>
            </a:endParaRPr>
          </a:p>
        </p:txBody>
      </p:sp>
      <p:sp>
        <p:nvSpPr>
          <p:cNvPr id="246" name="Cube 25"/>
          <p:cNvSpPr/>
          <p:nvPr/>
        </p:nvSpPr>
        <p:spPr>
          <a:xfrm>
            <a:off x="9985320" y="3335760"/>
            <a:ext cx="1394280" cy="1322280"/>
          </a:xfrm>
          <a:prstGeom prst="cube">
            <a:avLst>
              <a:gd name="adj" fmla="val 25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txBody>
          <a:bodyPr lIns="90000" rIns="90000" tIns="45000" bIns="45000" anchor="ctr">
            <a:noAutofit/>
          </a:bodyPr>
          <a:p>
            <a:pPr algn="ctr">
              <a:lnSpc>
                <a:spcPct val="100000"/>
              </a:lnSpc>
            </a:pPr>
            <a:r>
              <a:rPr b="1" lang="en-US" sz="2000" spc="-1" strike="noStrike">
                <a:solidFill>
                  <a:srgbClr val="0d0d0d"/>
                </a:solidFill>
                <a:latin typeface="Goudy Old Style"/>
              </a:rPr>
              <a:t>Data</a:t>
            </a:r>
            <a:endParaRPr b="0" lang="en-US" sz="2000" spc="-1" strike="noStrike">
              <a:latin typeface="Arial"/>
            </a:endParaRPr>
          </a:p>
          <a:p>
            <a:pPr algn="ctr">
              <a:lnSpc>
                <a:spcPct val="100000"/>
              </a:lnSpc>
            </a:pPr>
            <a:r>
              <a:rPr b="1" lang="en-US" sz="2000" spc="-1" strike="noStrike">
                <a:solidFill>
                  <a:srgbClr val="0d0d0d"/>
                </a:solidFill>
                <a:latin typeface="Goudy Old Style"/>
              </a:rPr>
              <a:t>Base</a:t>
            </a:r>
            <a:endParaRPr b="0" lang="en-US" sz="2000" spc="-1" strike="noStrike">
              <a:latin typeface="Arial"/>
            </a:endParaRPr>
          </a:p>
        </p:txBody>
      </p:sp>
      <p:sp>
        <p:nvSpPr>
          <p:cNvPr id="247" name="Arrow: Right 26"/>
          <p:cNvSpPr/>
          <p:nvPr/>
        </p:nvSpPr>
        <p:spPr>
          <a:xfrm>
            <a:off x="8665560" y="3830040"/>
            <a:ext cx="1264680" cy="316080"/>
          </a:xfrm>
          <a:prstGeom prst="rightArrow">
            <a:avLst>
              <a:gd name="adj1" fmla="val 50000"/>
              <a:gd name="adj2" fmla="val 50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sp>
      <p:sp>
        <p:nvSpPr>
          <p:cNvPr id="248" name="Arrow: Left 27"/>
          <p:cNvSpPr/>
          <p:nvPr/>
        </p:nvSpPr>
        <p:spPr>
          <a:xfrm>
            <a:off x="8664840" y="4159800"/>
            <a:ext cx="1221840" cy="373320"/>
          </a:xfrm>
          <a:prstGeom prst="leftArrow">
            <a:avLst>
              <a:gd name="adj1" fmla="val 50000"/>
              <a:gd name="adj2" fmla="val 50000"/>
            </a:avLst>
          </a:prstGeom>
          <a:solidFill>
            <a:srgbClr val="e18d78"/>
          </a:solidFill>
          <a:ln>
            <a:solidFill>
              <a:srgbClr val="a66858"/>
            </a:solidFill>
            <a:round/>
          </a:ln>
        </p:spPr>
        <p:style>
          <a:lnRef idx="2">
            <a:schemeClr val="accent1">
              <a:shade val="50000"/>
            </a:schemeClr>
          </a:lnRef>
          <a:fillRef idx="1">
            <a:schemeClr val="accent1"/>
          </a:fillRef>
          <a:effectRef idx="0">
            <a:schemeClr val="accent1"/>
          </a:effectRef>
          <a:fontRef idx="minor"/>
        </p:style>
      </p:sp>
      <p:sp>
        <p:nvSpPr>
          <p:cNvPr id="249" name="TextBox 28"/>
          <p:cNvSpPr/>
          <p:nvPr/>
        </p:nvSpPr>
        <p:spPr>
          <a:xfrm>
            <a:off x="9736560" y="4747680"/>
            <a:ext cx="2009520" cy="366120"/>
          </a:xfrm>
          <a:prstGeom prst="rect">
            <a:avLst/>
          </a:prstGeom>
          <a:noFill/>
          <a:ln w="0">
            <a:noFill/>
          </a:ln>
        </p:spPr>
        <p:style>
          <a:lnRef idx="0"/>
          <a:fillRef idx="0"/>
          <a:effectRef idx="0"/>
          <a:fontRef idx="minor"/>
        </p:style>
        <p:txBody>
          <a:bodyPr horzOverflow="overflow" vertOverflow="overflow">
            <a:spAutoFit/>
          </a:bodyPr>
          <a:p>
            <a:pPr>
              <a:lnSpc>
                <a:spcPct val="100000"/>
              </a:lnSpc>
            </a:pPr>
            <a:r>
              <a:rPr b="1" lang="en-US" sz="1800" spc="-1" strike="noStrike">
                <a:solidFill>
                  <a:srgbClr val="000000"/>
                </a:solidFill>
                <a:latin typeface="Times New Roman"/>
              </a:rPr>
              <a:t>Backend Process</a:t>
            </a:r>
            <a:endParaRPr b="0" lang="en-US" sz="1800" spc="-1" strike="noStrike">
              <a:latin typeface="Arial"/>
            </a:endParaRPr>
          </a:p>
        </p:txBody>
      </p:sp>
    </p:spTree>
  </p:cSld>
  <mc:AlternateContent>
    <mc:Choice Requires="p14">
      <p:transition spd="slow" p14:dur="2000"/>
    </mc:Choice>
    <mc:Fallback>
      <p:transition spd="slow"/>
    </mc:Fallback>
  </mc:AlternateContent>
</p:sld>
</file>

<file path=ppt/slides/slide8.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0"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1"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52" name="Title 1"/>
          <p:cNvSpPr txBox="1"/>
          <p:nvPr/>
        </p:nvSpPr>
        <p:spPr>
          <a:xfrm>
            <a:off x="1175400" y="870120"/>
            <a:ext cx="9792000" cy="152676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Technologies Used</a:t>
            </a:r>
            <a:endParaRPr b="0" lang="en-US" sz="4800" spc="-1" strike="noStrike">
              <a:solidFill>
                <a:srgbClr val="000000"/>
              </a:solidFill>
              <a:latin typeface="Goudy Old Style"/>
            </a:endParaRPr>
          </a:p>
        </p:txBody>
      </p:sp>
      <p:sp>
        <p:nvSpPr>
          <p:cNvPr id="253" name="Content Placeholder 2"/>
          <p:cNvSpPr txBox="1"/>
          <p:nvPr/>
        </p:nvSpPr>
        <p:spPr>
          <a:xfrm>
            <a:off x="1175400" y="2557800"/>
            <a:ext cx="9792000" cy="3407400"/>
          </a:xfrm>
          <a:prstGeom prst="rect">
            <a:avLst/>
          </a:prstGeom>
          <a:noFill/>
          <a:ln w="0">
            <a:noFill/>
          </a:ln>
        </p:spPr>
        <p:txBody>
          <a:bodyPr>
            <a:noAutofit/>
          </a:bodyPr>
          <a:p>
            <a:pPr marL="457200" indent="-456840">
              <a:lnSpc>
                <a:spcPct val="110000"/>
              </a:lnSpc>
              <a:spcBef>
                <a:spcPts val="901"/>
              </a:spcBef>
              <a:buClr>
                <a:srgbClr val="262626"/>
              </a:buClr>
              <a:buFont typeface="Garamond"/>
              <a:buAutoNum type="arabicPeriod"/>
            </a:pPr>
            <a:r>
              <a:rPr b="1" lang="en-US" sz="2400" spc="-1" strike="noStrike">
                <a:solidFill>
                  <a:srgbClr val="000000"/>
                </a:solidFill>
                <a:latin typeface="Times New Roman"/>
              </a:rPr>
              <a:t>Front End :</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Courier New"/>
              <a:buChar char="o"/>
            </a:pPr>
            <a:r>
              <a:rPr b="0" lang="en-US" sz="2400" spc="-1" strike="noStrike">
                <a:solidFill>
                  <a:srgbClr val="000000"/>
                </a:solidFill>
                <a:latin typeface="Times New Roman"/>
              </a:rPr>
              <a:t>HTML</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Courier New"/>
              <a:buChar char="o"/>
            </a:pPr>
            <a:r>
              <a:rPr b="0" lang="en-US" sz="2400" spc="-1" strike="noStrike">
                <a:solidFill>
                  <a:srgbClr val="000000"/>
                </a:solidFill>
                <a:latin typeface="Times New Roman"/>
              </a:rPr>
              <a:t>CSS</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Courier New"/>
              <a:buChar char="o"/>
            </a:pPr>
            <a:r>
              <a:rPr b="0" lang="en-US" sz="2400" spc="-1" strike="noStrike">
                <a:solidFill>
                  <a:srgbClr val="000000"/>
                </a:solidFill>
                <a:latin typeface="Times New Roman"/>
              </a:rPr>
              <a:t>Bootstrap</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Courier New"/>
              <a:buChar char="o"/>
            </a:pPr>
            <a:r>
              <a:rPr b="0" lang="en-US" sz="2400" spc="-1" strike="noStrike">
                <a:solidFill>
                  <a:srgbClr val="000000"/>
                </a:solidFill>
                <a:latin typeface="Times New Roman"/>
              </a:rPr>
              <a:t>Java script</a:t>
            </a:r>
            <a:endParaRPr b="0" lang="en-US" sz="2400" spc="-1" strike="noStrike">
              <a:solidFill>
                <a:srgbClr val="000000"/>
              </a:solidFill>
              <a:latin typeface="Goudy Old Style"/>
            </a:endParaRPr>
          </a:p>
          <a:p>
            <a:pPr marL="182880" indent="-182520">
              <a:lnSpc>
                <a:spcPct val="110000"/>
              </a:lnSpc>
              <a:spcBef>
                <a:spcPts val="901"/>
              </a:spcBef>
              <a:buClr>
                <a:srgbClr val="262626"/>
              </a:buClr>
              <a:buFont typeface="Courier New"/>
              <a:buChar char="o"/>
            </a:pPr>
            <a:r>
              <a:rPr b="0" lang="en-US" sz="2400" spc="-1" strike="noStrike">
                <a:solidFill>
                  <a:srgbClr val="000000"/>
                </a:solidFill>
                <a:latin typeface="Times New Roman"/>
              </a:rPr>
              <a:t>Created using Dynamic web project.</a:t>
            </a:r>
            <a:endParaRPr b="0" lang="en-US" sz="2400" spc="-1" strike="noStrike">
              <a:solidFill>
                <a:srgbClr val="000000"/>
              </a:solidFill>
              <a:latin typeface="Goudy Old Style"/>
            </a:endParaRPr>
          </a:p>
        </p:txBody>
      </p:sp>
      <p:sp>
        <p:nvSpPr>
          <p:cNvPr id="254"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49B88D37-F4CE-4615-B5F7-287A8AC53C4D}" type="slidenum">
              <a:rPr b="0" lang="en-US" sz="1000" spc="-1" strike="noStrike">
                <a:solidFill>
                  <a:srgbClr val="404040"/>
                </a:solidFill>
                <a:latin typeface="Goudy Old Style"/>
              </a:rPr>
              <a:t>8</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slides/slide9.xml><?xml version="1.0" encoding="utf-8"?>
<p:sld xmlns:a="http://schemas.openxmlformats.org/drawingml/2006/main" xmlns:p="http://schemas.openxmlformats.org/presentationml/2006/main" xmlns:r="http://schemas.openxmlformats.org/officeDocument/2006/relationships" xmlns:p14="http://schemas.microsoft.com/office/powerpoint/2010/main" xmlns:p15="http://schemas.microsoft.com/office/powerpoint/2012/main" xmlns:mc="http://schemas.openxmlformats.org/markup-compatibility/2006">
  <p:cSld>
    <p:bg>
      <p:bgPr>
        <a:solidFill>
          <a:srgbClr val="ffffff"/>
        </a:solidFill>
      </p:bgPr>
    </p:bg>
    <p:spTree>
      <p:nvGrpSpPr>
        <p:cNvPr id="1" name=""/>
        <p:cNvGrpSpPr/>
        <p:nvPr/>
      </p:nvGrpSpPr>
      <p:grpSpPr>
        <a:xfrm>
          <a:off x="0" y="0"/>
          <a:ext cx="0" cy="0"/>
          <a:chOff x="0" y="0"/>
          <a:chExt cx="0" cy="0"/>
        </a:xfrm>
      </p:grpSpPr>
      <p:sp>
        <p:nvSpPr>
          <p:cNvPr id="255" name="Rectangle 7"/>
          <p:cNvSpPr/>
          <p:nvPr/>
        </p:nvSpPr>
        <p:spPr>
          <a:xfrm>
            <a:off x="0" y="0"/>
            <a:ext cx="12191760" cy="685764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p:style>
      </p:sp>
      <p:sp>
        <p:nvSpPr>
          <p:cNvPr id="256" name="Rectangle 9"/>
          <p:cNvSpPr/>
          <p:nvPr/>
        </p:nvSpPr>
        <p:spPr>
          <a:xfrm>
            <a:off x="210240" y="226800"/>
            <a:ext cx="11722320" cy="6382080"/>
          </a:xfrm>
          <a:prstGeom prst="rect">
            <a:avLst/>
          </a:prstGeom>
          <a:solidFill>
            <a:schemeClr val="bg1"/>
          </a:solidFill>
          <a:ln w="6350">
            <a:noFill/>
          </a:ln>
        </p:spPr>
        <p:style>
          <a:lnRef idx="0"/>
          <a:fillRef idx="0"/>
          <a:effectRef idx="0"/>
          <a:fontRef idx="minor"/>
        </p:style>
      </p:sp>
      <p:sp>
        <p:nvSpPr>
          <p:cNvPr id="257" name="Title 1"/>
          <p:cNvSpPr txBox="1"/>
          <p:nvPr/>
        </p:nvSpPr>
        <p:spPr>
          <a:xfrm>
            <a:off x="1175400" y="870120"/>
            <a:ext cx="9792000" cy="1526760"/>
          </a:xfrm>
          <a:prstGeom prst="rect">
            <a:avLst/>
          </a:prstGeom>
          <a:noFill/>
          <a:ln w="0">
            <a:noFill/>
          </a:ln>
        </p:spPr>
        <p:txBody>
          <a:bodyPr anchor="ctr">
            <a:normAutofit/>
          </a:bodyPr>
          <a:p>
            <a:pPr algn="ctr">
              <a:lnSpc>
                <a:spcPct val="90000"/>
              </a:lnSpc>
            </a:pPr>
            <a:r>
              <a:rPr b="0" lang="en-US" sz="4800" spc="-72" strike="noStrike" u="sng">
                <a:solidFill>
                  <a:srgbClr val="262626"/>
                </a:solidFill>
                <a:uFillTx/>
                <a:latin typeface="Times New Roman"/>
              </a:rPr>
              <a:t>Technologies Used</a:t>
            </a:r>
            <a:endParaRPr b="0" lang="en-US" sz="4800" spc="-1" strike="noStrike">
              <a:solidFill>
                <a:srgbClr val="000000"/>
              </a:solidFill>
              <a:latin typeface="Goudy Old Style"/>
            </a:endParaRPr>
          </a:p>
        </p:txBody>
      </p:sp>
      <p:sp>
        <p:nvSpPr>
          <p:cNvPr id="258" name="Content Placeholder 2"/>
          <p:cNvSpPr txBox="1"/>
          <p:nvPr/>
        </p:nvSpPr>
        <p:spPr>
          <a:xfrm>
            <a:off x="1175400" y="2557800"/>
            <a:ext cx="9792000" cy="3407400"/>
          </a:xfrm>
          <a:prstGeom prst="rect">
            <a:avLst/>
          </a:prstGeom>
          <a:noFill/>
          <a:ln w="0">
            <a:noFill/>
          </a:ln>
        </p:spPr>
        <p:txBody>
          <a:bodyPr>
            <a:noAutofit/>
          </a:bodyPr>
          <a:p>
            <a:pPr>
              <a:lnSpc>
                <a:spcPct val="110000"/>
              </a:lnSpc>
              <a:spcBef>
                <a:spcPts val="901"/>
              </a:spcBef>
              <a:tabLst>
                <a:tab algn="l" pos="0"/>
              </a:tabLst>
            </a:pPr>
            <a:r>
              <a:rPr b="1" lang="en-US" sz="2400" spc="-1" strike="noStrike">
                <a:solidFill>
                  <a:srgbClr val="000000"/>
                </a:solidFill>
                <a:latin typeface="Times New Roman"/>
              </a:rPr>
              <a:t>2. Back end:</a:t>
            </a:r>
            <a:endParaRPr b="0" lang="en-US" sz="2400" spc="-1" strike="noStrike">
              <a:solidFill>
                <a:srgbClr val="000000"/>
              </a:solidFill>
              <a:latin typeface="Goudy Old Style"/>
            </a:endParaRPr>
          </a:p>
          <a:p>
            <a:pPr marL="343080" indent="-342720">
              <a:lnSpc>
                <a:spcPct val="110000"/>
              </a:lnSpc>
              <a:spcBef>
                <a:spcPts val="901"/>
              </a:spcBef>
              <a:buClr>
                <a:srgbClr val="262626"/>
              </a:buClr>
              <a:buFont typeface="Arial"/>
              <a:buChar char="•"/>
              <a:tabLst>
                <a:tab algn="l" pos="0"/>
              </a:tabLst>
            </a:pPr>
            <a:r>
              <a:rPr b="0" lang="en-US" sz="2400" spc="-1" strike="noStrike">
                <a:solidFill>
                  <a:srgbClr val="000000"/>
                </a:solidFill>
                <a:latin typeface="Times New Roman"/>
              </a:rPr>
              <a:t>Spring boot</a:t>
            </a:r>
            <a:endParaRPr b="0" lang="en-US" sz="2400" spc="-1" strike="noStrike">
              <a:solidFill>
                <a:srgbClr val="000000"/>
              </a:solidFill>
              <a:latin typeface="Goudy Old Style"/>
            </a:endParaRPr>
          </a:p>
          <a:p>
            <a:pPr marL="343080" indent="-342720">
              <a:lnSpc>
                <a:spcPct val="110000"/>
              </a:lnSpc>
              <a:spcBef>
                <a:spcPts val="901"/>
              </a:spcBef>
              <a:buClr>
                <a:srgbClr val="262626"/>
              </a:buClr>
              <a:buFont typeface="Arial"/>
              <a:buChar char="•"/>
              <a:tabLst>
                <a:tab algn="l" pos="0"/>
              </a:tabLst>
            </a:pPr>
            <a:r>
              <a:rPr b="0" lang="en-US" sz="2400" spc="-1" strike="noStrike">
                <a:solidFill>
                  <a:srgbClr val="000000"/>
                </a:solidFill>
                <a:latin typeface="Times New Roman"/>
              </a:rPr>
              <a:t>Java Programming language</a:t>
            </a:r>
            <a:endParaRPr b="0" lang="en-US" sz="2400" spc="-1" strike="noStrike">
              <a:solidFill>
                <a:srgbClr val="000000"/>
              </a:solidFill>
              <a:latin typeface="Goudy Old Style"/>
            </a:endParaRPr>
          </a:p>
          <a:p>
            <a:pPr marL="343080" indent="-342720">
              <a:lnSpc>
                <a:spcPct val="110000"/>
              </a:lnSpc>
              <a:spcBef>
                <a:spcPts val="901"/>
              </a:spcBef>
              <a:buClr>
                <a:srgbClr val="262626"/>
              </a:buClr>
              <a:buFont typeface="Arial"/>
              <a:buChar char="•"/>
              <a:tabLst>
                <a:tab algn="l" pos="0"/>
              </a:tabLst>
            </a:pPr>
            <a:r>
              <a:rPr b="0" lang="en-US" sz="2400" spc="-1" strike="noStrike">
                <a:solidFill>
                  <a:srgbClr val="000000"/>
                </a:solidFill>
                <a:latin typeface="Times New Roman"/>
              </a:rPr>
              <a:t>Created using Maven project</a:t>
            </a:r>
            <a:endParaRPr b="0" lang="en-US" sz="2400" spc="-1" strike="noStrike">
              <a:solidFill>
                <a:srgbClr val="000000"/>
              </a:solidFill>
              <a:latin typeface="Goudy Old Style"/>
            </a:endParaRPr>
          </a:p>
          <a:p>
            <a:pPr marL="343080" indent="-342720">
              <a:lnSpc>
                <a:spcPct val="110000"/>
              </a:lnSpc>
              <a:spcBef>
                <a:spcPts val="901"/>
              </a:spcBef>
              <a:buClr>
                <a:srgbClr val="262626"/>
              </a:buClr>
              <a:buFont typeface="Arial"/>
              <a:buChar char="•"/>
              <a:tabLst>
                <a:tab algn="l" pos="0"/>
              </a:tabLst>
            </a:pPr>
            <a:r>
              <a:rPr b="0" lang="en-US" sz="2400" spc="-1" strike="noStrike">
                <a:solidFill>
                  <a:srgbClr val="000000"/>
                </a:solidFill>
                <a:latin typeface="Times New Roman"/>
              </a:rPr>
              <a:t>Data Base: MySQL</a:t>
            </a:r>
            <a:endParaRPr b="0" lang="en-US" sz="2400" spc="-1" strike="noStrike">
              <a:solidFill>
                <a:srgbClr val="000000"/>
              </a:solidFill>
              <a:latin typeface="Goudy Old Style"/>
            </a:endParaRPr>
          </a:p>
          <a:p>
            <a:pPr>
              <a:lnSpc>
                <a:spcPct val="110000"/>
              </a:lnSpc>
              <a:spcBef>
                <a:spcPts val="901"/>
              </a:spcBef>
              <a:tabLst>
                <a:tab algn="l" pos="0"/>
              </a:tabLst>
            </a:pPr>
            <a:r>
              <a:rPr b="1" lang="en-US" sz="2400" spc="-1" strike="noStrike">
                <a:solidFill>
                  <a:srgbClr val="000000"/>
                </a:solidFill>
                <a:latin typeface="Times New Roman"/>
              </a:rPr>
              <a:t>3. Others: </a:t>
            </a:r>
            <a:r>
              <a:rPr b="0" lang="en-US" sz="2400" spc="-1" strike="noStrike">
                <a:solidFill>
                  <a:srgbClr val="000000"/>
                </a:solidFill>
                <a:latin typeface="Times New Roman"/>
              </a:rPr>
              <a:t>Windows OS, Dependencies</a:t>
            </a:r>
            <a:endParaRPr b="0" lang="en-US" sz="2400" spc="-1" strike="noStrike">
              <a:solidFill>
                <a:srgbClr val="000000"/>
              </a:solidFill>
              <a:latin typeface="Goudy Old Style"/>
            </a:endParaRPr>
          </a:p>
          <a:p>
            <a:pPr>
              <a:lnSpc>
                <a:spcPct val="110000"/>
              </a:lnSpc>
              <a:spcBef>
                <a:spcPts val="901"/>
              </a:spcBef>
              <a:tabLst>
                <a:tab algn="l" pos="0"/>
              </a:tabLst>
            </a:pPr>
            <a:endParaRPr b="0" lang="en-US" sz="2400" spc="-1" strike="noStrike">
              <a:solidFill>
                <a:srgbClr val="000000"/>
              </a:solidFill>
              <a:latin typeface="Goudy Old Style"/>
            </a:endParaRPr>
          </a:p>
        </p:txBody>
      </p:sp>
      <p:sp>
        <p:nvSpPr>
          <p:cNvPr id="259" name="Slide Number Placeholder 3"/>
          <p:cNvSpPr txBox="1"/>
          <p:nvPr/>
        </p:nvSpPr>
        <p:spPr>
          <a:xfrm>
            <a:off x="10287000" y="6035040"/>
            <a:ext cx="837720" cy="365400"/>
          </a:xfrm>
          <a:prstGeom prst="rect">
            <a:avLst/>
          </a:prstGeom>
          <a:noFill/>
          <a:ln w="0">
            <a:noFill/>
          </a:ln>
        </p:spPr>
        <p:txBody>
          <a:bodyPr anchor="b">
            <a:noAutofit/>
          </a:bodyPr>
          <a:p>
            <a:pPr algn="r">
              <a:lnSpc>
                <a:spcPct val="100000"/>
              </a:lnSpc>
            </a:pPr>
            <a:fld id="{9C77A455-6E5A-4B72-B261-168D8EBA7C35}" type="slidenum">
              <a:rPr b="0" lang="en-US" sz="1000" spc="-1" strike="noStrike">
                <a:solidFill>
                  <a:srgbClr val="404040"/>
                </a:solidFill>
                <a:latin typeface="Goudy Old Style"/>
              </a:rPr>
              <a:t>9</a:t>
            </a:fld>
            <a:endParaRPr b="0" lang="en-US" sz="1000" spc="-1" strike="noStrike">
              <a:latin typeface="Times New Roman"/>
            </a:endParaRPr>
          </a:p>
        </p:txBody>
      </p:sp>
    </p:spTree>
  </p:cSld>
  <mc:AlternateContent>
    <mc:Choice Requires="p14">
      <p:transition spd="slow" p14:dur="2000"/>
    </mc:Choice>
    <mc:Fallback>
      <p:transition spd="slow"/>
    </mc:Fallback>
  </mc:AlternateContent>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1242b"/>
      </a:dk2>
      <a:lt2>
        <a:srgbClr val="e2e7e8"/>
      </a:lt2>
      <a:accent1>
        <a:srgbClr val="e18d78"/>
      </a:accent1>
      <a:accent2>
        <a:srgbClr val="db5e79"/>
      </a:accent2>
      <a:accent3>
        <a:srgbClr val="e17bbc"/>
      </a:accent3>
      <a:accent4>
        <a:srgbClr val="d55edb"/>
      </a:accent4>
      <a:accent5>
        <a:srgbClr val="b27be1"/>
      </a:accent5>
      <a:accent6>
        <a:srgbClr val="6c5edb"/>
      </a:accent6>
      <a:hlink>
        <a:srgbClr val="5b8b97"/>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1242b"/>
      </a:dk2>
      <a:lt2>
        <a:srgbClr val="e2e7e8"/>
      </a:lt2>
      <a:accent1>
        <a:srgbClr val="e18d78"/>
      </a:accent1>
      <a:accent2>
        <a:srgbClr val="db5e79"/>
      </a:accent2>
      <a:accent3>
        <a:srgbClr val="e17bbc"/>
      </a:accent3>
      <a:accent4>
        <a:srgbClr val="d55edb"/>
      </a:accent4>
      <a:accent5>
        <a:srgbClr val="b27be1"/>
      </a:accent5>
      <a:accent6>
        <a:srgbClr val="6c5edb"/>
      </a:accent6>
      <a:hlink>
        <a:srgbClr val="5b8b97"/>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1242b"/>
      </a:dk2>
      <a:lt2>
        <a:srgbClr val="e2e7e8"/>
      </a:lt2>
      <a:accent1>
        <a:srgbClr val="e18d78"/>
      </a:accent1>
      <a:accent2>
        <a:srgbClr val="db5e79"/>
      </a:accent2>
      <a:accent3>
        <a:srgbClr val="e17bbc"/>
      </a:accent3>
      <a:accent4>
        <a:srgbClr val="d55edb"/>
      </a:accent4>
      <a:accent5>
        <a:srgbClr val="b27be1"/>
      </a:accent5>
      <a:accent6>
        <a:srgbClr val="6c5edb"/>
      </a:accent6>
      <a:hlink>
        <a:srgbClr val="5b8b97"/>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41242b"/>
      </a:dk2>
      <a:lt2>
        <a:srgbClr val="e2e7e8"/>
      </a:lt2>
      <a:accent1>
        <a:srgbClr val="e18d78"/>
      </a:accent1>
      <a:accent2>
        <a:srgbClr val="db5e79"/>
      </a:accent2>
      <a:accent3>
        <a:srgbClr val="e17bbc"/>
      </a:accent3>
      <a:accent4>
        <a:srgbClr val="d55edb"/>
      </a:accent4>
      <a:accent5>
        <a:srgbClr val="b27be1"/>
      </a:accent5>
      <a:accent6>
        <a:srgbClr val="6c5edb"/>
      </a:accent6>
      <a:hlink>
        <a:srgbClr val="5b8b97"/>
      </a:hlink>
      <a:folHlink>
        <a:srgbClr val="7f7f7f"/>
      </a:folHlink>
    </a:clrScheme>
    <a:fontScheme name="Office">
      <a:majorFont>
        <a:latin typeface="Arial"/>
        <a:ea typeface="DejaVu Sans"/>
        <a:cs typeface="DejaVu Sans"/>
      </a:majorFont>
      <a:minorFont>
        <a:latin typeface="Arial"/>
        <a:ea typeface="DejaVu Sans"/>
        <a:cs typeface="DejaVu Sans"/>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miter/>
        </a:ln>
        <a:ln w="25400" cap="flat" cmpd="sng" algn="ctr">
          <a:solidFill>
            <a:schemeClr val="phClr"/>
          </a:solidFill>
          <a:prstDash val="solid"/>
          <a:miter/>
        </a:ln>
        <a:ln w="38100" cap="flat" cmpd="sng" algn="ctr">
          <a:solidFill>
            <a:schemeClr val="phClr"/>
          </a:solidFill>
          <a:prstDash val="solid"/>
          <a:miter/>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docProps/app.xml><?xml version="1.0" encoding="utf-8"?>
<Properties xmlns="http://schemas.openxmlformats.org/officeDocument/2006/extended-properties" xmlns:vt="http://schemas.openxmlformats.org/officeDocument/2006/docPropsVTypes">
  <Template>Wisp</Template>
  <TotalTime>84</TotalTime>
  <Application>LibreOffice/7.1.8.1$Windows_X86_64 LibreOffice_project/e1f30c802c3269a1d052614453f260e49458c82c</Application>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erms:created xsi:type="dcterms:W3CDTF">2022-03-01T06:14:16Z</dcterms:created>
  <dc:creator/>
  <dc:description/>
  <dc:language>en-US</dc:language>
  <cp:lastModifiedBy/>
  <dcterms:modified xsi:type="dcterms:W3CDTF">2022-03-03T11:32:51Z</dcterms:modified>
  <cp:revision>60</cp:revision>
  <dc:subject/>
  <dc:title>PowerPoint Presentation</dc:title>
</cp:coreProperties>
</file>

<file path=docProps/custom.xml><?xml version="1.0" encoding="utf-8"?>
<Properties xmlns="http://schemas.openxmlformats.org/officeDocument/2006/custom-properties" xmlns:vt="http://schemas.openxmlformats.org/officeDocument/2006/docPropsVTypes">
  <property fmtid="{D5CDD505-2E9C-101B-9397-08002B2CF9AE}" pid="2" name="PresentationFormat">
    <vt:lpwstr>Widescreen</vt:lpwstr>
  </property>
  <property fmtid="{D5CDD505-2E9C-101B-9397-08002B2CF9AE}" pid="3" name="Slides">
    <vt:i4>23</vt:i4>
  </property>
</Properties>
</file>